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60" r:id="rId6"/>
    <p:sldId id="261" r:id="rId7"/>
    <p:sldId id="259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78" d="100"/>
          <a:sy n="78" d="100"/>
        </p:scale>
        <p:origin x="77" y="35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DD6CAB6-5441-4599-A8D4-D4E76FCB98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825DCF62-B398-476F-9E88-B213C19552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745F8648-0AC4-4D90-9871-5ABA98069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t>4.9.2022.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5B37978-18FC-48C9-B30D-5F0F720AE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C7BC8A0-2A16-423B-937E-095D605D7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25973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D61DBCC-C971-45FA-9EA1-2C8AFDA7C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0660943C-33C2-45D4-A5A5-EF583CCD74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A186C5B-2312-4523-8069-0C5E43F84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t>4.9.2022.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86D24B6-859D-4111-8E17-CDA0A75E2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AAF0501D-A1E8-42A9-9581-0F1D54F9E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80487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8BFF832B-F90F-441C-BDE6-073FC1A3A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06A0C9CD-0A0A-4A25-B9D6-1E8A9E7A60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D93E8CBB-BFEA-4E4F-B868-DEC924AC8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t>4.9.2022.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45082C0-3A92-460B-8337-5853ABC69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3B84FC0-4278-48E5-AB5A-B85EE4912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10285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50DEE01-12F0-4218-A670-C05737164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9F56EFB-BCAC-46F0-88BB-00213CA35A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84A2E2C-61A4-4B17-AFDD-447C1ADD0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t>4.9.2022.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895E260F-3424-41EE-90DA-E09B6E5E4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74E739F-0A00-481C-808E-8EA1982E6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22371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BA38AEC-140B-41A3-83CE-EAD58C6E6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B5A20F4F-B3ED-400A-B24C-1414471F3A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A1BAF0F-872D-4F6C-BD2B-535EA50CA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t>4.9.2022.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8916E41-8E75-406C-9E68-205450331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A860865-0820-4D07-83EC-2DE12488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73444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FF400A4-EF7A-4EB3-A50C-1C9D46C2C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3658BF5-7FC4-486D-9D6E-F28EBAD3B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18176D8D-8622-4F6A-98A1-FFDB350BDF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CB8FF0E0-A96E-41FE-8994-7BC96C044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t>4.9.2022.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E3A05D16-C556-48C5-898E-BBA993205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F7A69F17-010E-4932-914B-A9E129DAD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25202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D8C8E65-0D63-429D-904C-11EA3CF1E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69E278DA-D9E4-4CA9-BB35-E2C1F552A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E6E1C55E-3E0A-45CB-80B6-29B2B2CE09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F8B5F8F7-B6E9-4E20-A02C-0E07273917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88C3C540-9CD0-4695-B133-5A9F34CA1A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A4675D49-A2C9-47F8-B658-A0B5BCC64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t>4.9.2022.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22D45190-C6E5-4B98-AF4C-670A83220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A928B831-D472-4E9B-BDF9-127C5B5BA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68564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F22DAB5-ECF8-4C8B-9284-9A768DDE5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9BDEFBF9-BFFE-4685-B8DB-08DF78327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t>4.9.2022.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48BDB420-698D-4FD6-9BCE-933C5BE5B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A64B4EF5-3D49-46A7-867F-7BF38A2C1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04373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18B522E8-94C3-497E-9515-2464F4EB4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t>4.9.2022.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1E29E425-E355-4002-A1E9-FD1851CAD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5B217C31-9C02-48F3-A193-6E5B1187A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17906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71662CF-0945-4F8D-A889-F95805BCB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DE1B38E-C61F-4162-BEF8-2D1F3408A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805CB7DF-1634-4233-86F2-7AA36D2C3A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FD8CCF68-592E-4973-B04C-64EC759C1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t>4.9.2022.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8DA68B31-02DF-406E-AC7D-302C7C716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71A17FC2-55A1-48B3-978B-33BD5398B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25095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ADC7390-C9D2-4513-A57A-C9A272CAD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B6F32F34-B611-4B3D-B052-D735148E39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E161115B-474D-4633-BABE-90D7E32B9C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CD533EC9-5F15-4135-9402-DDB327BA8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t>4.9.2022.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1BE3D81E-FE89-411B-887D-0E513D11D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4EE1E0C0-36A8-4E85-8FC4-4E07C131D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8669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99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83698655-B947-4CE6-9E56-FB3E567E4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46C3724C-2207-43DC-BC59-398DCF661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FB41622-4652-426C-8FBB-EE8B2A3408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C541F-3958-4ACD-9A42-0DEFED04E85B}" type="datetimeFigureOut">
              <a:rPr lang="hr-HR" smtClean="0"/>
              <a:t>4.9.2022.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A58F2BC-D5C8-49ED-8FB4-D39D29C814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1F7A62B-11DC-4C81-A486-6B7004460F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FEBB-520E-4B38-8A41-A294780F0C4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45424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-sfera.hr/dodatni-digitalni-sadrzaji/3a5fc284-4214-4c94-8078-8cfe09816a6a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ingapps.org/watch?v=pmqifmvqa20" TargetMode="External"/><Relationship Id="rId2" Type="http://schemas.openxmlformats.org/officeDocument/2006/relationships/hyperlink" Target="https://learningapps.org/watch?v=pd4q37nuk20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12" Type="http://schemas.openxmlformats.org/officeDocument/2006/relationships/hyperlink" Target="https://www.e-sfera.hr/dodatni-digitalni-sadrzaji/3a5fc284-4214-4c94-8078-8cfe09816a6a/assets/audio/1_4.mp3" TargetMode="Externa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hyperlink" Target="https://www.e-sfera.hr/dodatni-digitalni-sadrzaji/3a5fc284-4214-4c94-8078-8cfe09816a6a/assets/audio/1_3.mp3" TargetMode="External"/><Relationship Id="rId5" Type="http://schemas.microsoft.com/office/2007/relationships/media" Target="../media/media3.mp3"/><Relationship Id="rId10" Type="http://schemas.openxmlformats.org/officeDocument/2006/relationships/hyperlink" Target="https://www.e-sfera.hr/dodatni-digitalni-sadrzaji/3a5fc284-4214-4c94-8078-8cfe09816a6a/assets/audio/1_2.mp3" TargetMode="External"/><Relationship Id="rId4" Type="http://schemas.openxmlformats.org/officeDocument/2006/relationships/audio" Target="../media/media2.mp3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16DF7CC-7E41-46FD-AD7B-E6616659F8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14713" y="1485914"/>
            <a:ext cx="8643937" cy="2387600"/>
          </a:xfrm>
        </p:spPr>
        <p:txBody>
          <a:bodyPr>
            <a:normAutofit/>
          </a:bodyPr>
          <a:lstStyle/>
          <a:p>
            <a:pPr algn="r"/>
            <a:r>
              <a:rPr lang="hr-HR" sz="4400" b="1" dirty="0">
                <a:solidFill>
                  <a:schemeClr val="accent2"/>
                </a:solidFill>
                <a:latin typeface="Avenir Next LT Pro" panose="020B0504020202020204" pitchFamily="34" charset="-18"/>
              </a:rPr>
              <a:t>UNIT 1; </a:t>
            </a:r>
            <a:br>
              <a:rPr lang="hr-HR" sz="4400" b="1" u="sng" dirty="0">
                <a:solidFill>
                  <a:schemeClr val="accent2"/>
                </a:solidFill>
                <a:latin typeface="Avenir Next LT Pro" panose="020B0504020202020204" pitchFamily="34" charset="-18"/>
              </a:rPr>
            </a:br>
            <a:r>
              <a:rPr lang="hr-HR" sz="4400" b="1" u="sng" dirty="0" err="1">
                <a:solidFill>
                  <a:schemeClr val="accent2"/>
                </a:solidFill>
                <a:latin typeface="Avenir Next LT Pro" panose="020B0504020202020204" pitchFamily="34" charset="-18"/>
              </a:rPr>
              <a:t>With</a:t>
            </a:r>
            <a:r>
              <a:rPr lang="hr-HR" sz="4400" b="1" u="sng" dirty="0">
                <a:solidFill>
                  <a:schemeClr val="accent2"/>
                </a:solidFill>
                <a:latin typeface="Avenir Next LT Pro" panose="020B0504020202020204" pitchFamily="34" charset="-18"/>
              </a:rPr>
              <a:t> </a:t>
            </a:r>
            <a:r>
              <a:rPr lang="hr-HR" sz="4400" b="1" u="sng" dirty="0" err="1">
                <a:solidFill>
                  <a:schemeClr val="accent2"/>
                </a:solidFill>
                <a:latin typeface="Avenir Next LT Pro" panose="020B0504020202020204" pitchFamily="34" charset="-18"/>
              </a:rPr>
              <a:t>you</a:t>
            </a:r>
            <a:r>
              <a:rPr lang="hr-HR" sz="4400" b="1" u="sng" dirty="0">
                <a:solidFill>
                  <a:schemeClr val="accent2"/>
                </a:solidFill>
                <a:latin typeface="Avenir Next LT Pro" panose="020B0504020202020204" pitchFamily="34" charset="-18"/>
              </a:rPr>
              <a:t> </a:t>
            </a:r>
            <a:r>
              <a:rPr lang="hr-HR" sz="4400" b="1" u="sng" dirty="0" err="1">
                <a:solidFill>
                  <a:schemeClr val="accent2"/>
                </a:solidFill>
                <a:latin typeface="Avenir Next LT Pro" panose="020B0504020202020204" pitchFamily="34" charset="-18"/>
              </a:rPr>
              <a:t>from</a:t>
            </a:r>
            <a:r>
              <a:rPr lang="hr-HR" sz="4400" b="1" u="sng" dirty="0">
                <a:solidFill>
                  <a:schemeClr val="accent2"/>
                </a:solidFill>
                <a:latin typeface="Avenir Next LT Pro" panose="020B0504020202020204" pitchFamily="34" charset="-18"/>
              </a:rPr>
              <a:t> </a:t>
            </a:r>
            <a:r>
              <a:rPr lang="hr-HR" sz="4400" b="1" u="sng" dirty="0" err="1">
                <a:solidFill>
                  <a:schemeClr val="accent2"/>
                </a:solidFill>
                <a:latin typeface="Avenir Next LT Pro" panose="020B0504020202020204" pitchFamily="34" charset="-18"/>
              </a:rPr>
              <a:t>the</a:t>
            </a:r>
            <a:r>
              <a:rPr lang="hr-HR" sz="4400" b="1" u="sng" dirty="0">
                <a:solidFill>
                  <a:schemeClr val="accent2"/>
                </a:solidFill>
                <a:latin typeface="Avenir Next LT Pro" panose="020B0504020202020204" pitchFamily="34" charset="-18"/>
              </a:rPr>
              <a:t> start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1DEA2198-4687-4966-8D99-48F3FDF0BD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91440" y="3287722"/>
            <a:ext cx="6367210" cy="1655762"/>
          </a:xfrm>
        </p:spPr>
        <p:txBody>
          <a:bodyPr anchor="ctr" anchorCtr="0">
            <a:normAutofit/>
          </a:bodyPr>
          <a:lstStyle/>
          <a:p>
            <a:pPr algn="r"/>
            <a:r>
              <a:rPr lang="hr-HR" sz="4400" dirty="0" err="1">
                <a:latin typeface="Avenir Next LT Pro" panose="020B0504020202020204" pitchFamily="34" charset="-18"/>
                <a:ea typeface="+mj-ea"/>
                <a:cs typeface="+mj-cs"/>
              </a:rPr>
              <a:t>Modern</a:t>
            </a:r>
            <a:r>
              <a:rPr lang="hr-HR" sz="4400" dirty="0">
                <a:latin typeface="Avenir Next LT Pro" panose="020B0504020202020204" pitchFamily="34" charset="-18"/>
                <a:ea typeface="+mj-ea"/>
                <a:cs typeface="+mj-cs"/>
              </a:rPr>
              <a:t> </a:t>
            </a:r>
            <a:r>
              <a:rPr lang="hr-HR" sz="4400" dirty="0" err="1">
                <a:latin typeface="Avenir Next LT Pro" panose="020B0504020202020204" pitchFamily="34" charset="-18"/>
                <a:ea typeface="+mj-ea"/>
                <a:cs typeface="+mj-cs"/>
              </a:rPr>
              <a:t>family</a:t>
            </a:r>
            <a:endParaRPr lang="hr-HR" sz="4400" dirty="0">
              <a:latin typeface="Avenir Next LT Pro" panose="020B0504020202020204" pitchFamily="34" charset="-18"/>
              <a:ea typeface="+mj-ea"/>
              <a:cs typeface="+mj-cs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BBF4E359-F972-4AC7-A8E6-4578E918FA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98257">
            <a:off x="638343" y="1325602"/>
            <a:ext cx="3230789" cy="432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559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2">
            <a:extLst>
              <a:ext uri="{FF2B5EF4-FFF2-40B4-BE49-F238E27FC236}">
                <a16:creationId xmlns:a16="http://schemas.microsoft.com/office/drawing/2014/main" id="{FEBEFAA2-4F3C-47CE-B979-E83584E65DEE}"/>
              </a:ext>
            </a:extLst>
          </p:cNvPr>
          <p:cNvSpPr txBox="1">
            <a:spLocks/>
          </p:cNvSpPr>
          <p:nvPr/>
        </p:nvSpPr>
        <p:spPr>
          <a:xfrm>
            <a:off x="579959" y="1974476"/>
            <a:ext cx="11704320" cy="145452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400" b="1" i="1" dirty="0" err="1">
                <a:solidFill>
                  <a:schemeClr val="bg1">
                    <a:lumMod val="50000"/>
                  </a:schemeClr>
                </a:solidFill>
                <a:latin typeface="Avenir Next LT Pro" panose="020B0504020202020204" pitchFamily="34" charset="-18"/>
              </a:rPr>
              <a:t>Learn</a:t>
            </a:r>
            <a:r>
              <a:rPr lang="hr-HR" sz="2400" b="1" i="1" dirty="0">
                <a:solidFill>
                  <a:schemeClr val="bg1">
                    <a:lumMod val="50000"/>
                  </a:schemeClr>
                </a:solidFill>
                <a:latin typeface="Avenir Next LT Pro" panose="020B0504020202020204" pitchFamily="34" charset="-18"/>
              </a:rPr>
              <a:t> more.</a:t>
            </a:r>
          </a:p>
          <a:p>
            <a:pPr marL="0" indent="0">
              <a:buNone/>
            </a:pPr>
            <a:r>
              <a:rPr lang="hr-HR" sz="2400" b="1" i="1" dirty="0">
                <a:solidFill>
                  <a:schemeClr val="bg1">
                    <a:lumMod val="50000"/>
                  </a:schemeClr>
                </a:solidFill>
                <a:latin typeface="Avenir Next LT Pro" panose="020B0504020202020204" pitchFamily="34" charset="-18"/>
              </a:rPr>
              <a:t>Read </a:t>
            </a:r>
            <a:r>
              <a:rPr lang="hr-HR" sz="2400" b="1" i="1" dirty="0" err="1">
                <a:solidFill>
                  <a:schemeClr val="bg1">
                    <a:lumMod val="50000"/>
                  </a:schemeClr>
                </a:solidFill>
                <a:latin typeface="Avenir Next LT Pro" panose="020B0504020202020204" pitchFamily="34" charset="-18"/>
              </a:rPr>
              <a:t>the</a:t>
            </a:r>
            <a:r>
              <a:rPr lang="hr-HR" sz="2400" b="1" i="1" dirty="0">
                <a:solidFill>
                  <a:schemeClr val="bg1">
                    <a:lumMod val="50000"/>
                  </a:schemeClr>
                </a:solidFill>
                <a:latin typeface="Avenir Next LT Pro" panose="020B0504020202020204" pitchFamily="34" charset="-18"/>
              </a:rPr>
              <a:t> </a:t>
            </a:r>
            <a:r>
              <a:rPr lang="hr-HR" sz="2400" b="1" i="1" dirty="0" err="1">
                <a:solidFill>
                  <a:schemeClr val="bg1">
                    <a:lumMod val="50000"/>
                  </a:schemeClr>
                </a:solidFill>
                <a:latin typeface="Avenir Next LT Pro" panose="020B0504020202020204" pitchFamily="34" charset="-18"/>
              </a:rPr>
              <a:t>text</a:t>
            </a:r>
            <a:r>
              <a:rPr lang="hr-HR" sz="2400" b="1" i="1" dirty="0">
                <a:solidFill>
                  <a:schemeClr val="bg1">
                    <a:lumMod val="50000"/>
                  </a:schemeClr>
                </a:solidFill>
                <a:latin typeface="Avenir Next LT Pro" panose="020B0504020202020204" pitchFamily="34" charset="-18"/>
              </a:rPr>
              <a:t> </a:t>
            </a:r>
            <a:r>
              <a:rPr lang="hr-HR" sz="2400" b="1" i="1" dirty="0" err="1">
                <a:solidFill>
                  <a:schemeClr val="bg1">
                    <a:lumMod val="50000"/>
                  </a:schemeClr>
                </a:solidFill>
                <a:latin typeface="Avenir Next LT Pro" panose="020B0504020202020204" pitchFamily="34" charset="-18"/>
              </a:rPr>
              <a:t>and</a:t>
            </a:r>
            <a:r>
              <a:rPr lang="hr-HR" sz="2400" b="1" i="1" dirty="0">
                <a:solidFill>
                  <a:schemeClr val="bg1">
                    <a:lumMod val="50000"/>
                  </a:schemeClr>
                </a:solidFill>
                <a:latin typeface="Avenir Next LT Pro" panose="020B0504020202020204" pitchFamily="34" charset="-18"/>
              </a:rPr>
              <a:t> </a:t>
            </a:r>
            <a:r>
              <a:rPr lang="hr-HR" sz="2400" b="1" i="1" dirty="0" err="1">
                <a:solidFill>
                  <a:schemeClr val="bg1">
                    <a:lumMod val="50000"/>
                  </a:schemeClr>
                </a:solidFill>
                <a:latin typeface="Avenir Next LT Pro" panose="020B0504020202020204" pitchFamily="34" charset="-18"/>
              </a:rPr>
              <a:t>answer</a:t>
            </a:r>
            <a:r>
              <a:rPr lang="hr-HR" sz="2400" b="1" i="1" dirty="0">
                <a:solidFill>
                  <a:schemeClr val="bg1">
                    <a:lumMod val="50000"/>
                  </a:schemeClr>
                </a:solidFill>
                <a:latin typeface="Avenir Next LT Pro" panose="020B0504020202020204" pitchFamily="34" charset="-18"/>
              </a:rPr>
              <a:t> </a:t>
            </a:r>
            <a:r>
              <a:rPr lang="hr-HR" sz="2400" b="1" i="1" dirty="0" err="1">
                <a:solidFill>
                  <a:schemeClr val="bg1">
                    <a:lumMod val="50000"/>
                  </a:schemeClr>
                </a:solidFill>
                <a:latin typeface="Avenir Next LT Pro" panose="020B0504020202020204" pitchFamily="34" charset="-18"/>
              </a:rPr>
              <a:t>the</a:t>
            </a:r>
            <a:r>
              <a:rPr lang="hr-HR" sz="2400" b="1" i="1" dirty="0">
                <a:solidFill>
                  <a:schemeClr val="bg1">
                    <a:lumMod val="50000"/>
                  </a:schemeClr>
                </a:solidFill>
                <a:latin typeface="Avenir Next LT Pro" panose="020B0504020202020204" pitchFamily="34" charset="-18"/>
              </a:rPr>
              <a:t> </a:t>
            </a:r>
            <a:r>
              <a:rPr lang="hr-HR" sz="2400" b="1" i="1" dirty="0" err="1">
                <a:solidFill>
                  <a:schemeClr val="bg1">
                    <a:lumMod val="50000"/>
                  </a:schemeClr>
                </a:solidFill>
                <a:latin typeface="Avenir Next LT Pro" panose="020B0504020202020204" pitchFamily="34" charset="-18"/>
              </a:rPr>
              <a:t>questions</a:t>
            </a:r>
            <a:endParaRPr lang="hr-HR" sz="2400" b="1" i="1" dirty="0">
              <a:solidFill>
                <a:schemeClr val="bg1">
                  <a:lumMod val="50000"/>
                </a:schemeClr>
              </a:solidFill>
              <a:latin typeface="Avenir Next LT Pro" panose="020B0504020202020204" pitchFamily="34" charset="-18"/>
            </a:endParaRPr>
          </a:p>
          <a:p>
            <a:pPr marL="0" indent="0">
              <a:buNone/>
            </a:pPr>
            <a:endParaRPr lang="hr-HR" sz="2400" i="1" dirty="0">
              <a:solidFill>
                <a:schemeClr val="bg1">
                  <a:lumMod val="50000"/>
                </a:schemeClr>
              </a:solidFill>
              <a:latin typeface="Avenir Next LT Pro" panose="020B0504020202020204" pitchFamily="34" charset="-18"/>
            </a:endParaRPr>
          </a:p>
          <a:p>
            <a:pPr marL="0" indent="0">
              <a:buNone/>
            </a:pPr>
            <a:r>
              <a:rPr lang="hr-HR" sz="2400" dirty="0">
                <a:latin typeface="Avenir Next LT Pro" panose="020B0504020202020204" pitchFamily="34" charset="-18"/>
                <a:hlinkClick r:id="rId2"/>
              </a:rPr>
              <a:t>https://www.e-sfera.hr/dodatni-digitalni-sadrzaji/3a5fc284-4214-4c94-8078-8cfe09816a6a/</a:t>
            </a:r>
            <a:endParaRPr lang="hr-HR" sz="2400" dirty="0">
              <a:latin typeface="Avenir Next LT Pro" panose="020B0504020202020204" pitchFamily="34" charset="-18"/>
            </a:endParaRPr>
          </a:p>
          <a:p>
            <a:pPr marL="0" indent="0">
              <a:buNone/>
            </a:pPr>
            <a:endParaRPr lang="hr-HR" sz="2400" i="1" dirty="0">
              <a:solidFill>
                <a:schemeClr val="bg1">
                  <a:lumMod val="50000"/>
                </a:schemeClr>
              </a:solidFill>
              <a:latin typeface="Avenir Next LT Pro" panose="020B0504020202020204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669607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F3022A2-3C2A-4613-8B2B-F159BE4D15D3}"/>
              </a:ext>
            </a:extLst>
          </p:cNvPr>
          <p:cNvSpPr txBox="1">
            <a:spLocks/>
          </p:cNvSpPr>
          <p:nvPr/>
        </p:nvSpPr>
        <p:spPr>
          <a:xfrm>
            <a:off x="193636" y="770386"/>
            <a:ext cx="6831107" cy="204395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dirty="0" err="1">
                <a:latin typeface="Avenir Next LT Pro" panose="020B0504020202020204" pitchFamily="34" charset="-18"/>
              </a:rPr>
              <a:t>Gloria</a:t>
            </a:r>
            <a:r>
              <a:rPr lang="hr-HR" dirty="0">
                <a:latin typeface="Avenir Next LT Pro" panose="020B0504020202020204" pitchFamily="34" charset="-18"/>
              </a:rPr>
              <a:t> </a:t>
            </a:r>
            <a:r>
              <a:rPr lang="hr-HR" dirty="0" err="1">
                <a:latin typeface="Avenir Next LT Pro" panose="020B0504020202020204" pitchFamily="34" charset="-18"/>
              </a:rPr>
              <a:t>speaks</a:t>
            </a:r>
            <a:r>
              <a:rPr lang="hr-HR" dirty="0">
                <a:latin typeface="Avenir Next LT Pro" panose="020B0504020202020204" pitchFamily="34" charset="-18"/>
              </a:rPr>
              <a:t> </a:t>
            </a:r>
            <a:r>
              <a:rPr lang="hr-HR" dirty="0" err="1">
                <a:latin typeface="Avenir Next LT Pro" panose="020B0504020202020204" pitchFamily="34" charset="-18"/>
              </a:rPr>
              <a:t>Spanish</a:t>
            </a:r>
            <a:r>
              <a:rPr lang="hr-HR" dirty="0">
                <a:latin typeface="Avenir Next LT Pro" panose="020B0504020202020204" pitchFamily="34" charset="-18"/>
              </a:rPr>
              <a:t>. </a:t>
            </a:r>
          </a:p>
          <a:p>
            <a:pPr marL="0" indent="0">
              <a:buNone/>
            </a:pPr>
            <a:r>
              <a:rPr lang="hr-HR" dirty="0">
                <a:latin typeface="Avenir Next LT Pro" panose="020B0504020202020204" pitchFamily="34" charset="-18"/>
              </a:rPr>
              <a:t>I </a:t>
            </a:r>
            <a:r>
              <a:rPr lang="hr-HR" dirty="0" err="1">
                <a:latin typeface="Avenir Next LT Pro" panose="020B0504020202020204" pitchFamily="34" charset="-18"/>
              </a:rPr>
              <a:t>help</a:t>
            </a:r>
            <a:r>
              <a:rPr lang="hr-HR" dirty="0">
                <a:latin typeface="Avenir Next LT Pro" panose="020B0504020202020204" pitchFamily="34" charset="-18"/>
              </a:rPr>
              <a:t> </a:t>
            </a:r>
            <a:r>
              <a:rPr lang="hr-HR" dirty="0" err="1">
                <a:latin typeface="Avenir Next LT Pro" panose="020B0504020202020204" pitchFamily="34" charset="-18"/>
              </a:rPr>
              <a:t>my</a:t>
            </a:r>
            <a:r>
              <a:rPr lang="hr-HR" dirty="0">
                <a:latin typeface="Avenir Next LT Pro" panose="020B0504020202020204" pitchFamily="34" charset="-18"/>
              </a:rPr>
              <a:t> </a:t>
            </a:r>
            <a:r>
              <a:rPr lang="hr-HR" dirty="0" err="1">
                <a:latin typeface="Avenir Next LT Pro" panose="020B0504020202020204" pitchFamily="34" charset="-18"/>
              </a:rPr>
              <a:t>friends</a:t>
            </a:r>
            <a:r>
              <a:rPr lang="hr-HR" dirty="0">
                <a:latin typeface="Avenir Next LT Pro" panose="020B0504020202020204" pitchFamily="34" charset="-18"/>
              </a:rPr>
              <a:t>. </a:t>
            </a:r>
          </a:p>
          <a:p>
            <a:pPr marL="0" indent="0">
              <a:buNone/>
            </a:pPr>
            <a:r>
              <a:rPr lang="en-US" dirty="0">
                <a:latin typeface="Avenir Next LT Pro" panose="020B0504020202020204" pitchFamily="34" charset="-18"/>
              </a:rPr>
              <a:t>Manny drinks coffee every afternoon. </a:t>
            </a:r>
            <a:endParaRPr lang="hr-HR" sz="2400" dirty="0">
              <a:solidFill>
                <a:schemeClr val="bg1">
                  <a:lumMod val="50000"/>
                </a:schemeClr>
              </a:solidFill>
              <a:latin typeface="Avenir Next LT Pro" panose="020B0504020202020204" pitchFamily="34" charset="-18"/>
            </a:endParaRPr>
          </a:p>
        </p:txBody>
      </p:sp>
      <p:pic>
        <p:nvPicPr>
          <p:cNvPr id="1026" name="Picture 2" descr="Vidi izvornu sliku">
            <a:extLst>
              <a:ext uri="{FF2B5EF4-FFF2-40B4-BE49-F238E27FC236}">
                <a16:creationId xmlns:a16="http://schemas.microsoft.com/office/drawing/2014/main" id="{6E8CCF62-6284-4B65-95DD-311E2722D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318" y="1422251"/>
            <a:ext cx="1242002" cy="19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Vidi izvornu sliku">
            <a:extLst>
              <a:ext uri="{FF2B5EF4-FFF2-40B4-BE49-F238E27FC236}">
                <a16:creationId xmlns:a16="http://schemas.microsoft.com/office/drawing/2014/main" id="{C282BBC9-C9A2-46BB-BEB7-3DA96D948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11" y="1948893"/>
            <a:ext cx="912607" cy="14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Vidi izvornu sliku">
            <a:extLst>
              <a:ext uri="{FF2B5EF4-FFF2-40B4-BE49-F238E27FC236}">
                <a16:creationId xmlns:a16="http://schemas.microsoft.com/office/drawing/2014/main" id="{D9C82EFD-3CB3-44FF-B881-5905BD247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318" y="2448469"/>
            <a:ext cx="1242002" cy="19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Vidi izvornu sliku">
            <a:extLst>
              <a:ext uri="{FF2B5EF4-FFF2-40B4-BE49-F238E27FC236}">
                <a16:creationId xmlns:a16="http://schemas.microsoft.com/office/drawing/2014/main" id="{45FF9D10-0213-42BF-9CEB-888990BA1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089" y="1084783"/>
            <a:ext cx="309231" cy="446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Vidi izvornu sliku">
            <a:extLst>
              <a:ext uri="{FF2B5EF4-FFF2-40B4-BE49-F238E27FC236}">
                <a16:creationId xmlns:a16="http://schemas.microsoft.com/office/drawing/2014/main" id="{9F3702B1-2F4A-4509-B27C-9CFF45098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088" y="2067015"/>
            <a:ext cx="309231" cy="446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zervirano mjesto sadržaja 2">
            <a:extLst>
              <a:ext uri="{FF2B5EF4-FFF2-40B4-BE49-F238E27FC236}">
                <a16:creationId xmlns:a16="http://schemas.microsoft.com/office/drawing/2014/main" id="{F2DA0160-9EFE-4353-977E-1C33FC60E3C1}"/>
              </a:ext>
            </a:extLst>
          </p:cNvPr>
          <p:cNvSpPr txBox="1">
            <a:spLocks/>
          </p:cNvSpPr>
          <p:nvPr/>
        </p:nvSpPr>
        <p:spPr>
          <a:xfrm>
            <a:off x="104188" y="2814339"/>
            <a:ext cx="6831107" cy="97894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i="1" dirty="0">
                <a:solidFill>
                  <a:schemeClr val="accent1"/>
                </a:solidFill>
                <a:latin typeface="Avenir Next LT Pro" panose="020B0504020202020204" pitchFamily="34" charset="-18"/>
              </a:rPr>
              <a:t>Glagolu u trećem licu jednine </a:t>
            </a:r>
            <a:br>
              <a:rPr lang="hr-HR" sz="2000" i="1" dirty="0">
                <a:solidFill>
                  <a:schemeClr val="accent1"/>
                </a:solidFill>
                <a:latin typeface="Avenir Next LT Pro" panose="020B0504020202020204" pitchFamily="34" charset="-18"/>
              </a:rPr>
            </a:br>
            <a:r>
              <a:rPr lang="hr-HR" sz="2000" i="1" dirty="0">
                <a:solidFill>
                  <a:schemeClr val="accent1"/>
                </a:solidFill>
                <a:latin typeface="Avenir Next LT Pro" panose="020B0504020202020204" pitchFamily="34" charset="-18"/>
              </a:rPr>
              <a:t>dodan je nastavak </a:t>
            </a:r>
            <a:r>
              <a:rPr lang="hr-HR" sz="2000" b="1" i="1" dirty="0">
                <a:latin typeface="Avenir Next LT Pro" panose="020B0504020202020204" pitchFamily="34" charset="-18"/>
              </a:rPr>
              <a:t>–s</a:t>
            </a:r>
            <a:r>
              <a:rPr lang="hr-HR" sz="2000" i="1" dirty="0">
                <a:latin typeface="Avenir Next LT Pro" panose="020B0504020202020204" pitchFamily="34" charset="-18"/>
              </a:rPr>
              <a:t> </a:t>
            </a:r>
            <a:r>
              <a:rPr lang="hr-HR" sz="2000" i="1" dirty="0">
                <a:solidFill>
                  <a:schemeClr val="accent1"/>
                </a:solidFill>
                <a:latin typeface="Avenir Next LT Pro" panose="020B0504020202020204" pitchFamily="34" charset="-18"/>
              </a:rPr>
              <a:t>ili</a:t>
            </a:r>
            <a:r>
              <a:rPr lang="hr-HR" sz="2000" i="1" dirty="0">
                <a:latin typeface="Avenir Next LT Pro" panose="020B0504020202020204" pitchFamily="34" charset="-18"/>
              </a:rPr>
              <a:t> </a:t>
            </a:r>
            <a:r>
              <a:rPr lang="hr-HR" sz="2000" b="1" i="1" dirty="0">
                <a:latin typeface="Avenir Next LT Pro" panose="020B0504020202020204" pitchFamily="34" charset="-18"/>
              </a:rPr>
              <a:t>–</a:t>
            </a:r>
            <a:r>
              <a:rPr lang="hr-HR" sz="2000" b="1" i="1" dirty="0" err="1">
                <a:latin typeface="Avenir Next LT Pro" panose="020B0504020202020204" pitchFamily="34" charset="-18"/>
              </a:rPr>
              <a:t>es</a:t>
            </a:r>
            <a:endParaRPr lang="hr-HR" sz="2000" i="1" dirty="0">
              <a:latin typeface="Avenir Next LT Pro" panose="020B0504020202020204" pitchFamily="34" charset="-18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7418EFED-8632-49C3-AA75-D5DE58B4E0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1059" y="499110"/>
            <a:ext cx="5152516" cy="6015765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2" name="Rezervirano mjesto sadržaja 2">
            <a:extLst>
              <a:ext uri="{FF2B5EF4-FFF2-40B4-BE49-F238E27FC236}">
                <a16:creationId xmlns:a16="http://schemas.microsoft.com/office/drawing/2014/main" id="{6E6EE09D-4C23-4A38-B59F-A36CA0ED0B23}"/>
              </a:ext>
            </a:extLst>
          </p:cNvPr>
          <p:cNvSpPr txBox="1">
            <a:spLocks/>
          </p:cNvSpPr>
          <p:nvPr/>
        </p:nvSpPr>
        <p:spPr>
          <a:xfrm>
            <a:off x="193636" y="3854580"/>
            <a:ext cx="6465348" cy="266029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i="1" dirty="0">
                <a:solidFill>
                  <a:schemeClr val="accent1"/>
                </a:solidFill>
                <a:latin typeface="Avenir Next LT Pro" panose="020B0504020202020204" pitchFamily="34" charset="-18"/>
              </a:rPr>
              <a:t>PRESENT SIMPLE koristiš kako bi opisao trajne situacije, činjenice ili radnje koje se ponavljaju (uz priloge učestalosti</a:t>
            </a:r>
            <a:r>
              <a:rPr lang="hr-HR" sz="2000" i="1" dirty="0">
                <a:latin typeface="Avenir Next LT Pro" panose="020B0504020202020204" pitchFamily="34" charset="-18"/>
              </a:rPr>
              <a:t>: </a:t>
            </a:r>
            <a:r>
              <a:rPr lang="hr-HR" sz="2000" b="1" i="1" dirty="0" err="1">
                <a:latin typeface="Avenir Next LT Pro" panose="020B0504020202020204" pitchFamily="34" charset="-18"/>
              </a:rPr>
              <a:t>always</a:t>
            </a:r>
            <a:r>
              <a:rPr lang="hr-HR" sz="2000" b="1" i="1" dirty="0">
                <a:latin typeface="Avenir Next LT Pro" panose="020B0504020202020204" pitchFamily="34" charset="-18"/>
              </a:rPr>
              <a:t>, </a:t>
            </a:r>
            <a:r>
              <a:rPr lang="hr-HR" sz="2000" b="1" i="1" dirty="0" err="1">
                <a:latin typeface="Avenir Next LT Pro" panose="020B0504020202020204" pitchFamily="34" charset="-18"/>
              </a:rPr>
              <a:t>sometimes</a:t>
            </a:r>
            <a:r>
              <a:rPr lang="hr-HR" sz="2000" b="1" i="1" dirty="0">
                <a:latin typeface="Avenir Next LT Pro" panose="020B0504020202020204" pitchFamily="34" charset="-18"/>
              </a:rPr>
              <a:t>, </a:t>
            </a:r>
            <a:r>
              <a:rPr lang="hr-HR" sz="2000" b="1" i="1" dirty="0" err="1">
                <a:latin typeface="Avenir Next LT Pro" panose="020B0504020202020204" pitchFamily="34" charset="-18"/>
              </a:rPr>
              <a:t>usually</a:t>
            </a:r>
            <a:r>
              <a:rPr lang="hr-HR" sz="2000" b="1" i="1" dirty="0">
                <a:latin typeface="Avenir Next LT Pro" panose="020B0504020202020204" pitchFamily="34" charset="-18"/>
              </a:rPr>
              <a:t>, </a:t>
            </a:r>
            <a:r>
              <a:rPr lang="hr-HR" sz="2000" b="1" i="1" dirty="0" err="1">
                <a:latin typeface="Avenir Next LT Pro" panose="020B0504020202020204" pitchFamily="34" charset="-18"/>
              </a:rPr>
              <a:t>often</a:t>
            </a:r>
            <a:r>
              <a:rPr lang="hr-HR" sz="2000" b="1" i="1" dirty="0">
                <a:latin typeface="Avenir Next LT Pro" panose="020B0504020202020204" pitchFamily="34" charset="-18"/>
              </a:rPr>
              <a:t>, </a:t>
            </a:r>
            <a:r>
              <a:rPr lang="hr-HR" sz="2000" b="1" i="1" dirty="0" err="1">
                <a:latin typeface="Avenir Next LT Pro" panose="020B0504020202020204" pitchFamily="34" charset="-18"/>
              </a:rPr>
              <a:t>never</a:t>
            </a:r>
            <a:r>
              <a:rPr lang="hr-HR" sz="2000" b="1" i="1" dirty="0">
                <a:latin typeface="Avenir Next LT Pro" panose="020B0504020202020204" pitchFamily="34" charset="-18"/>
              </a:rPr>
              <a:t>, </a:t>
            </a:r>
            <a:r>
              <a:rPr lang="hr-HR" sz="2000" b="1" i="1" dirty="0" err="1">
                <a:latin typeface="Avenir Next LT Pro" panose="020B0504020202020204" pitchFamily="34" charset="-18"/>
              </a:rPr>
              <a:t>every</a:t>
            </a:r>
            <a:r>
              <a:rPr lang="hr-HR" sz="2000" b="1" i="1" dirty="0">
                <a:latin typeface="Avenir Next LT Pro" panose="020B0504020202020204" pitchFamily="34" charset="-18"/>
              </a:rPr>
              <a:t> </a:t>
            </a:r>
            <a:r>
              <a:rPr lang="hr-HR" sz="2000" b="1" i="1" dirty="0" err="1">
                <a:latin typeface="Avenir Next LT Pro" panose="020B0504020202020204" pitchFamily="34" charset="-18"/>
              </a:rPr>
              <a:t>day</a:t>
            </a:r>
            <a:r>
              <a:rPr lang="hr-HR" sz="2000" b="1" i="1" dirty="0">
                <a:latin typeface="Avenir Next LT Pro" panose="020B0504020202020204" pitchFamily="34" charset="-18"/>
              </a:rPr>
              <a:t>).</a:t>
            </a:r>
          </a:p>
          <a:p>
            <a:pPr marL="0" indent="0">
              <a:buNone/>
            </a:pPr>
            <a:endParaRPr lang="hr-HR" sz="2000" i="1" dirty="0">
              <a:solidFill>
                <a:schemeClr val="bg1">
                  <a:lumMod val="50000"/>
                </a:schemeClr>
              </a:solidFill>
              <a:latin typeface="Avenir Next LT Pro" panose="020B0504020202020204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47053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build="p"/>
      <p:bldP spid="1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3E8076A7-13B6-4AEE-A57E-24F34B4F7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532" y="445210"/>
            <a:ext cx="6879520" cy="3750273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B5ABF2C8-8A5E-494D-BD07-FECD44670E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1986" y="4330359"/>
            <a:ext cx="9153358" cy="2229128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38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2">
            <a:extLst>
              <a:ext uri="{FF2B5EF4-FFF2-40B4-BE49-F238E27FC236}">
                <a16:creationId xmlns:a16="http://schemas.microsoft.com/office/drawing/2014/main" id="{FEBEFAA2-4F3C-47CE-B979-E83584E65DEE}"/>
              </a:ext>
            </a:extLst>
          </p:cNvPr>
          <p:cNvSpPr txBox="1">
            <a:spLocks/>
          </p:cNvSpPr>
          <p:nvPr/>
        </p:nvSpPr>
        <p:spPr>
          <a:xfrm>
            <a:off x="243840" y="1117674"/>
            <a:ext cx="11704320" cy="231132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400" b="1" i="1" dirty="0" err="1">
                <a:solidFill>
                  <a:schemeClr val="bg1">
                    <a:lumMod val="50000"/>
                  </a:schemeClr>
                </a:solidFill>
                <a:latin typeface="Avenir Next LT Pro" panose="020B0504020202020204" pitchFamily="34" charset="-18"/>
              </a:rPr>
              <a:t>Present</a:t>
            </a:r>
            <a:r>
              <a:rPr lang="hr-HR" sz="2400" b="1" i="1" dirty="0">
                <a:solidFill>
                  <a:schemeClr val="bg1">
                    <a:lumMod val="50000"/>
                  </a:schemeClr>
                </a:solidFill>
                <a:latin typeface="Avenir Next LT Pro" panose="020B0504020202020204" pitchFamily="34" charset="-18"/>
              </a:rPr>
              <a:t> </a:t>
            </a:r>
            <a:r>
              <a:rPr lang="hr-HR" sz="2400" b="1" i="1" dirty="0" err="1">
                <a:solidFill>
                  <a:schemeClr val="bg1">
                    <a:lumMod val="50000"/>
                  </a:schemeClr>
                </a:solidFill>
                <a:latin typeface="Avenir Next LT Pro" panose="020B0504020202020204" pitchFamily="34" charset="-18"/>
              </a:rPr>
              <a:t>Simple</a:t>
            </a:r>
            <a:r>
              <a:rPr lang="hr-HR" sz="2400" b="1" i="1" dirty="0">
                <a:solidFill>
                  <a:schemeClr val="bg1">
                    <a:lumMod val="50000"/>
                  </a:schemeClr>
                </a:solidFill>
                <a:latin typeface="Avenir Next LT Pro" panose="020B0504020202020204" pitchFamily="34" charset="-18"/>
              </a:rPr>
              <a:t> </a:t>
            </a:r>
            <a:r>
              <a:rPr lang="hr-HR" sz="2400" b="1" i="1" dirty="0" err="1">
                <a:solidFill>
                  <a:schemeClr val="bg1">
                    <a:lumMod val="50000"/>
                  </a:schemeClr>
                </a:solidFill>
                <a:latin typeface="Avenir Next LT Pro" panose="020B0504020202020204" pitchFamily="34" charset="-18"/>
              </a:rPr>
              <a:t>practise</a:t>
            </a:r>
            <a:endParaRPr lang="hr-HR" sz="2400" b="1" i="1" dirty="0">
              <a:solidFill>
                <a:schemeClr val="bg1">
                  <a:lumMod val="50000"/>
                </a:schemeClr>
              </a:solidFill>
              <a:latin typeface="Avenir Next LT Pro" panose="020B0504020202020204" pitchFamily="34" charset="-18"/>
            </a:endParaRPr>
          </a:p>
          <a:p>
            <a:pPr marL="0" indent="0">
              <a:buNone/>
            </a:pPr>
            <a:r>
              <a:rPr lang="hr-HR" sz="2400" dirty="0">
                <a:latin typeface="Avenir Next LT Pro" panose="020B0504020202020204" pitchFamily="34" charset="-18"/>
                <a:hlinkClick r:id="rId2"/>
              </a:rPr>
              <a:t>https://learningapps.org/watch?v=pd4q37nuk20</a:t>
            </a:r>
            <a:endParaRPr lang="hr-HR" sz="2400" dirty="0">
              <a:latin typeface="Avenir Next LT Pro" panose="020B0504020202020204" pitchFamily="34" charset="-18"/>
            </a:endParaRPr>
          </a:p>
          <a:p>
            <a:pPr marL="0" indent="0">
              <a:buNone/>
            </a:pPr>
            <a:r>
              <a:rPr lang="hr-HR" sz="2400" dirty="0">
                <a:latin typeface="Avenir Next LT Pro" panose="020B0504020202020204" pitchFamily="34" charset="-18"/>
                <a:hlinkClick r:id="rId3"/>
              </a:rPr>
              <a:t>https://learningapps.org/watch?v=pmqifmvqa20</a:t>
            </a:r>
            <a:endParaRPr lang="hr-HR" sz="2400" i="1" dirty="0">
              <a:solidFill>
                <a:schemeClr val="bg1">
                  <a:lumMod val="50000"/>
                </a:schemeClr>
              </a:solidFill>
              <a:latin typeface="Avenir Next LT Pro" panose="020B0504020202020204" pitchFamily="34" charset="-18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5CE4E65-8409-4198-9776-A69561B882AE}"/>
              </a:ext>
            </a:extLst>
          </p:cNvPr>
          <p:cNvSpPr txBox="1">
            <a:spLocks/>
          </p:cNvSpPr>
          <p:nvPr/>
        </p:nvSpPr>
        <p:spPr>
          <a:xfrm>
            <a:off x="243840" y="3429000"/>
            <a:ext cx="11704320" cy="231132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r-HR" sz="2400" i="1" dirty="0">
              <a:solidFill>
                <a:schemeClr val="bg1">
                  <a:lumMod val="50000"/>
                </a:schemeClr>
              </a:solidFill>
              <a:latin typeface="Avenir Next LT Pro" panose="020B0504020202020204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417391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7BFAE-AF08-4843-316C-85DBA9C7E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3E380D2-4953-EC25-BF39-0723BE8CE1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0000" t="24558" r="20033" b="10857"/>
          <a:stretch/>
        </p:blipFill>
        <p:spPr>
          <a:xfrm>
            <a:off x="2940913" y="80266"/>
            <a:ext cx="5531968" cy="6706428"/>
          </a:xfrm>
          <a:ln w="762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5143102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A018C-B294-78C1-9164-9552F37CE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8E07CE-AC1C-2F3B-D695-204689E4EA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201" t="25136" r="50000" b="33336"/>
          <a:stretch/>
        </p:blipFill>
        <p:spPr>
          <a:xfrm>
            <a:off x="1283516" y="290501"/>
            <a:ext cx="9185945" cy="6348753"/>
          </a:xfrm>
          <a:ln w="79375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3383947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0870B-5CFD-D902-074E-1DB87B725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28C4440D-E25E-08DC-9B20-82379DA760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201" t="66490" r="50000" b="8737"/>
          <a:stretch/>
        </p:blipFill>
        <p:spPr>
          <a:xfrm>
            <a:off x="372758" y="1030473"/>
            <a:ext cx="11635299" cy="4797053"/>
          </a:xfrm>
          <a:ln w="762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0783977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5C085-F280-C6EE-01D0-0E99D4F0A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C24AF51-935F-9E04-3D75-F5512F123E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9887" t="40079" r="18846" b="36085"/>
          <a:stretch/>
        </p:blipFill>
        <p:spPr>
          <a:xfrm>
            <a:off x="235976" y="554238"/>
            <a:ext cx="10905580" cy="4676524"/>
          </a:xfrm>
          <a:ln w="762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8254569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B0924-0163-B98B-83F6-9688304E7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20F826DC-349F-8E57-822D-ADC675A160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0000" t="61452" r="18733" b="7961"/>
          <a:stretch/>
        </p:blipFill>
        <p:spPr>
          <a:xfrm>
            <a:off x="1324625" y="656304"/>
            <a:ext cx="9849862" cy="5420031"/>
          </a:xfrm>
          <a:ln w="79375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0641461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4B55B1A-F601-42CA-A1AD-9CA9C75197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8815" y="214313"/>
            <a:ext cx="7093185" cy="1600199"/>
          </a:xfrm>
        </p:spPr>
        <p:txBody>
          <a:bodyPr anchor="ctr" anchorCtr="0">
            <a:normAutofit/>
          </a:bodyPr>
          <a:lstStyle/>
          <a:p>
            <a:pPr marL="0" indent="0" algn="ctr">
              <a:buNone/>
            </a:pPr>
            <a:r>
              <a:rPr lang="en-US" sz="2400" i="1" dirty="0">
                <a:latin typeface="Avenir Next LT Pro" panose="020B0504020202020204" pitchFamily="34" charset="-18"/>
              </a:rPr>
              <a:t>What is your family like? </a:t>
            </a:r>
            <a:r>
              <a:rPr lang="hr-HR" sz="2400" i="1" dirty="0">
                <a:latin typeface="Avenir Next LT Pro" panose="020B0504020202020204" pitchFamily="34" charset="-18"/>
              </a:rPr>
              <a:t> </a:t>
            </a:r>
          </a:p>
          <a:p>
            <a:pPr marL="0" indent="0" algn="ctr">
              <a:buNone/>
            </a:pPr>
            <a:r>
              <a:rPr lang="hr-HR" sz="2400" i="1" dirty="0">
                <a:latin typeface="Avenir Next LT Pro" panose="020B0504020202020204" pitchFamily="34" charset="-18"/>
              </a:rPr>
              <a:t>Who </a:t>
            </a:r>
            <a:r>
              <a:rPr lang="hr-HR" sz="2400" i="1" dirty="0" err="1">
                <a:latin typeface="Avenir Next LT Pro" panose="020B0504020202020204" pitchFamily="34" charset="-18"/>
              </a:rPr>
              <a:t>is</a:t>
            </a:r>
            <a:r>
              <a:rPr lang="hr-HR" sz="2400" i="1" dirty="0">
                <a:latin typeface="Avenir Next LT Pro" panose="020B0504020202020204" pitchFamily="34" charset="-18"/>
              </a:rPr>
              <a:t> </a:t>
            </a:r>
            <a:r>
              <a:rPr lang="hr-HR" sz="2400" i="1" dirty="0" err="1">
                <a:latin typeface="Avenir Next LT Pro" panose="020B0504020202020204" pitchFamily="34" charset="-18"/>
              </a:rPr>
              <a:t>who</a:t>
            </a:r>
            <a:r>
              <a:rPr lang="hr-HR" sz="2400" i="1" dirty="0">
                <a:latin typeface="Avenir Next LT Pro" panose="020B0504020202020204" pitchFamily="34" charset="-18"/>
              </a:rPr>
              <a:t> </a:t>
            </a:r>
            <a:r>
              <a:rPr lang="hr-HR" sz="2400" i="1" dirty="0" err="1">
                <a:latin typeface="Avenir Next LT Pro" panose="020B0504020202020204" pitchFamily="34" charset="-18"/>
              </a:rPr>
              <a:t>in</a:t>
            </a:r>
            <a:r>
              <a:rPr lang="hr-HR" sz="2400" i="1" dirty="0">
                <a:latin typeface="Avenir Next LT Pro" panose="020B0504020202020204" pitchFamily="34" charset="-18"/>
              </a:rPr>
              <a:t> </a:t>
            </a:r>
            <a:r>
              <a:rPr lang="hr-HR" sz="2400" i="1" dirty="0" err="1">
                <a:latin typeface="Avenir Next LT Pro" panose="020B0504020202020204" pitchFamily="34" charset="-18"/>
              </a:rPr>
              <a:t>your</a:t>
            </a:r>
            <a:r>
              <a:rPr lang="hr-HR" sz="2400" i="1" dirty="0">
                <a:latin typeface="Avenir Next LT Pro" panose="020B0504020202020204" pitchFamily="34" charset="-18"/>
              </a:rPr>
              <a:t> </a:t>
            </a:r>
            <a:r>
              <a:rPr lang="hr-HR" sz="2400" i="1" dirty="0" err="1">
                <a:latin typeface="Avenir Next LT Pro" panose="020B0504020202020204" pitchFamily="34" charset="-18"/>
              </a:rPr>
              <a:t>family</a:t>
            </a:r>
            <a:r>
              <a:rPr lang="en-US" sz="2400" i="1" dirty="0">
                <a:latin typeface="Avenir Next LT Pro" panose="020B0504020202020204" pitchFamily="34" charset="-18"/>
              </a:rPr>
              <a:t>? </a:t>
            </a:r>
            <a:endParaRPr lang="hr-HR" sz="2400" i="1" dirty="0">
              <a:latin typeface="Avenir Next LT Pro" panose="020B0504020202020204" pitchFamily="34" charset="-18"/>
            </a:endParaRP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129AED70-A90D-4203-AE70-2C655C417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98815" cy="6858000"/>
          </a:xfrm>
          <a:prstGeom prst="rect">
            <a:avLst/>
          </a:prstGeom>
        </p:spPr>
      </p:pic>
      <p:sp>
        <p:nvSpPr>
          <p:cNvPr id="10" name="Rezervirano mjesto sadržaja 2">
            <a:extLst>
              <a:ext uri="{FF2B5EF4-FFF2-40B4-BE49-F238E27FC236}">
                <a16:creationId xmlns:a16="http://schemas.microsoft.com/office/drawing/2014/main" id="{D9879121-A7FF-4672-89C9-DF70CC4F9B2B}"/>
              </a:ext>
            </a:extLst>
          </p:cNvPr>
          <p:cNvSpPr txBox="1">
            <a:spLocks/>
          </p:cNvSpPr>
          <p:nvPr/>
        </p:nvSpPr>
        <p:spPr>
          <a:xfrm>
            <a:off x="5241689" y="1814512"/>
            <a:ext cx="7093185" cy="322897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sz="2400" dirty="0" err="1">
                <a:latin typeface="Avenir Next LT Pro" panose="020B0504020202020204" pitchFamily="34" charset="-18"/>
              </a:rPr>
              <a:t>Look</a:t>
            </a:r>
            <a:r>
              <a:rPr lang="hr-HR" sz="2400" dirty="0">
                <a:latin typeface="Avenir Next LT Pro" panose="020B0504020202020204" pitchFamily="34" charset="-18"/>
              </a:rPr>
              <a:t> at </a:t>
            </a:r>
            <a:r>
              <a:rPr lang="hr-HR" sz="2400" dirty="0" err="1">
                <a:latin typeface="Avenir Next LT Pro" panose="020B0504020202020204" pitchFamily="34" charset="-18"/>
              </a:rPr>
              <a:t>the</a:t>
            </a:r>
            <a:r>
              <a:rPr lang="hr-HR" sz="2400" dirty="0">
                <a:latin typeface="Avenir Next LT Pro" panose="020B0504020202020204" pitchFamily="34" charset="-18"/>
              </a:rPr>
              <a:t> </a:t>
            </a:r>
            <a:r>
              <a:rPr lang="hr-HR" sz="2400" dirty="0" err="1">
                <a:latin typeface="Avenir Next LT Pro" panose="020B0504020202020204" pitchFamily="34" charset="-18"/>
              </a:rPr>
              <a:t>photos</a:t>
            </a:r>
            <a:r>
              <a:rPr lang="hr-HR" sz="2400" dirty="0">
                <a:latin typeface="Avenir Next LT Pro" panose="020B0504020202020204" pitchFamily="34" charset="-18"/>
              </a:rPr>
              <a:t>. Who are </a:t>
            </a:r>
            <a:r>
              <a:rPr lang="hr-HR" sz="2400" dirty="0" err="1">
                <a:latin typeface="Avenir Next LT Pro" panose="020B0504020202020204" pitchFamily="34" charset="-18"/>
              </a:rPr>
              <a:t>these</a:t>
            </a:r>
            <a:r>
              <a:rPr lang="hr-HR" sz="2400" dirty="0">
                <a:latin typeface="Avenir Next LT Pro" panose="020B0504020202020204" pitchFamily="34" charset="-18"/>
              </a:rPr>
              <a:t> </a:t>
            </a:r>
            <a:r>
              <a:rPr lang="hr-HR" sz="2400" dirty="0" err="1">
                <a:latin typeface="Avenir Next LT Pro" panose="020B0504020202020204" pitchFamily="34" charset="-18"/>
              </a:rPr>
              <a:t>people</a:t>
            </a:r>
            <a:r>
              <a:rPr lang="hr-HR" sz="2400" dirty="0">
                <a:latin typeface="Avenir Next LT Pro" panose="020B0504020202020204" pitchFamily="34" charset="-18"/>
              </a:rPr>
              <a:t>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hr-HR" sz="2400" dirty="0">
              <a:latin typeface="Avenir Next LT Pro" panose="020B0504020202020204" pitchFamily="34" charset="-18"/>
            </a:endParaRPr>
          </a:p>
          <a:p>
            <a:pPr marL="0" indent="0">
              <a:buNone/>
            </a:pPr>
            <a:r>
              <a:rPr lang="hr-HR" sz="2400" b="1" dirty="0">
                <a:latin typeface="Avenir Next LT Pro" panose="020B0504020202020204" pitchFamily="34" charset="-18"/>
              </a:rPr>
              <a:t>MODERN FAMILY </a:t>
            </a:r>
            <a:r>
              <a:rPr lang="hr-HR" sz="2400" dirty="0" err="1">
                <a:latin typeface="Avenir Next LT Pro" panose="020B0504020202020204" pitchFamily="34" charset="-18"/>
              </a:rPr>
              <a:t>is</a:t>
            </a:r>
            <a:r>
              <a:rPr lang="hr-HR" sz="2400" dirty="0">
                <a:latin typeface="Avenir Next LT Pro" panose="020B0504020202020204" pitchFamily="34" charset="-18"/>
              </a:rPr>
              <a:t> a </a:t>
            </a:r>
            <a:r>
              <a:rPr lang="hr-HR" sz="2400" dirty="0" err="1">
                <a:latin typeface="Avenir Next LT Pro" panose="020B0504020202020204" pitchFamily="34" charset="-18"/>
              </a:rPr>
              <a:t>famous</a:t>
            </a:r>
            <a:r>
              <a:rPr lang="hr-HR" sz="2400" dirty="0">
                <a:latin typeface="Avenir Next LT Pro" panose="020B0504020202020204" pitchFamily="34" charset="-18"/>
              </a:rPr>
              <a:t> American</a:t>
            </a:r>
            <a:r>
              <a:rPr lang="hr-HR" sz="2400" i="1" dirty="0">
                <a:solidFill>
                  <a:schemeClr val="bg1">
                    <a:lumMod val="50000"/>
                  </a:schemeClr>
                </a:solidFill>
                <a:latin typeface="Avenir Next LT Pro" panose="020B0504020202020204" pitchFamily="34" charset="-18"/>
              </a:rPr>
              <a:t> </a:t>
            </a:r>
            <a:r>
              <a:rPr lang="hr-HR" sz="2400" dirty="0" err="1">
                <a:latin typeface="Avenir Next LT Pro" panose="020B0504020202020204" pitchFamily="34" charset="-18"/>
              </a:rPr>
              <a:t>sitcom</a:t>
            </a:r>
            <a:r>
              <a:rPr lang="hr-HR" sz="2400" dirty="0">
                <a:latin typeface="Avenir Next LT Pro" panose="020B0504020202020204" pitchFamily="34" charset="-18"/>
              </a:rPr>
              <a:t> </a:t>
            </a:r>
            <a:br>
              <a:rPr lang="hr-HR" sz="2400" dirty="0">
                <a:latin typeface="Avenir Next LT Pro" panose="020B0504020202020204" pitchFamily="34" charset="-18"/>
              </a:rPr>
            </a:br>
            <a:r>
              <a:rPr lang="hr-HR" sz="2400" dirty="0">
                <a:latin typeface="Avenir Next LT Pro" panose="020B0504020202020204" pitchFamily="34" charset="-18"/>
              </a:rPr>
              <a:t>= a </a:t>
            </a:r>
            <a:r>
              <a:rPr lang="hr-HR" sz="2400" dirty="0" err="1">
                <a:latin typeface="Avenir Next LT Pro" panose="020B0504020202020204" pitchFamily="34" charset="-18"/>
              </a:rPr>
              <a:t>situation</a:t>
            </a:r>
            <a:r>
              <a:rPr lang="hr-HR" sz="2400" dirty="0">
                <a:latin typeface="Avenir Next LT Pro" panose="020B0504020202020204" pitchFamily="34" charset="-18"/>
              </a:rPr>
              <a:t> </a:t>
            </a:r>
            <a:r>
              <a:rPr lang="hr-HR" sz="2400" dirty="0" err="1">
                <a:latin typeface="Avenir Next LT Pro" panose="020B0504020202020204" pitchFamily="34" charset="-18"/>
              </a:rPr>
              <a:t>comedy</a:t>
            </a:r>
            <a:r>
              <a:rPr lang="hr-HR" sz="2400" dirty="0">
                <a:latin typeface="Avenir Next LT Pro" panose="020B0504020202020204" pitchFamily="34" charset="-1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59815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7F4F0BF6-596F-4CBA-97E7-F4D492012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0895"/>
            <a:ext cx="12192000" cy="5647105"/>
          </a:xfrm>
          <a:prstGeom prst="rect">
            <a:avLst/>
          </a:prstGeom>
        </p:spPr>
      </p:pic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id="{9F9CD906-8EF2-439E-AE6F-C8B33C70C32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21089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hr-HR" sz="2400" i="1" dirty="0">
              <a:solidFill>
                <a:schemeClr val="bg1">
                  <a:lumMod val="50000"/>
                </a:schemeClr>
              </a:solidFill>
              <a:latin typeface="Avenir Next LT Pro" panose="020B0504020202020204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816568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2FABCEAA-669B-4437-8583-67EB04CF65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887" y="271462"/>
            <a:ext cx="9420225" cy="6315075"/>
          </a:xfrm>
          <a:prstGeom prst="rect">
            <a:avLst/>
          </a:prstGeom>
        </p:spPr>
      </p:pic>
      <p:sp>
        <p:nvSpPr>
          <p:cNvPr id="4" name="Rezervirano mjesto sadržaja 2">
            <a:extLst>
              <a:ext uri="{FF2B5EF4-FFF2-40B4-BE49-F238E27FC236}">
                <a16:creationId xmlns:a16="http://schemas.microsoft.com/office/drawing/2014/main" id="{7A28D86F-2DA7-42A8-B367-3434D3DA0AFC}"/>
              </a:ext>
            </a:extLst>
          </p:cNvPr>
          <p:cNvSpPr txBox="1">
            <a:spLocks/>
          </p:cNvSpPr>
          <p:nvPr/>
        </p:nvSpPr>
        <p:spPr>
          <a:xfrm>
            <a:off x="4378362" y="3429000"/>
            <a:ext cx="1717638" cy="3558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r-HR" sz="1800" i="1">
                <a:solidFill>
                  <a:srgbClr val="C00000"/>
                </a:solidFill>
                <a:latin typeface="Avenir Next LT Pro" panose="020B0504020202020204" pitchFamily="34" charset="-18"/>
              </a:rPr>
              <a:t>are</a:t>
            </a:r>
            <a:endParaRPr lang="hr-HR" sz="1800" i="1" dirty="0">
              <a:solidFill>
                <a:srgbClr val="C00000"/>
              </a:solidFill>
              <a:latin typeface="Avenir Next LT Pro" panose="020B0504020202020204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90156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2">
            <a:extLst>
              <a:ext uri="{FF2B5EF4-FFF2-40B4-BE49-F238E27FC236}">
                <a16:creationId xmlns:a16="http://schemas.microsoft.com/office/drawing/2014/main" id="{AF1FB3E2-5232-4F10-ABC6-EBBB33E5C96A}"/>
              </a:ext>
            </a:extLst>
          </p:cNvPr>
          <p:cNvSpPr txBox="1">
            <a:spLocks/>
          </p:cNvSpPr>
          <p:nvPr/>
        </p:nvSpPr>
        <p:spPr>
          <a:xfrm>
            <a:off x="241064" y="0"/>
            <a:ext cx="5578823" cy="685799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r-HR" sz="2000" dirty="0">
              <a:latin typeface="Avenir Next LT Pro" panose="020B0504020202020204" pitchFamily="34" charset="-18"/>
            </a:endParaRPr>
          </a:p>
          <a:p>
            <a:pPr marL="0" indent="0">
              <a:buNone/>
            </a:pPr>
            <a:endParaRPr lang="hr-HR" sz="2000" dirty="0">
              <a:latin typeface="Avenir Next LT Pro" panose="020B0504020202020204" pitchFamily="34" charset="-18"/>
            </a:endParaRPr>
          </a:p>
          <a:p>
            <a:pPr marL="0" indent="0">
              <a:buNone/>
            </a:pPr>
            <a:endParaRPr lang="hr-HR" sz="2000" dirty="0">
              <a:latin typeface="Avenir Next LT Pro" panose="020B0504020202020204" pitchFamily="34" charset="-18"/>
            </a:endParaRPr>
          </a:p>
          <a:p>
            <a:pPr marL="0" indent="0">
              <a:buNone/>
            </a:pPr>
            <a:r>
              <a:rPr lang="en-US" sz="2000" b="1" i="1" dirty="0">
                <a:latin typeface="Avenir Next LT Pro" panose="020B0504020202020204" pitchFamily="34" charset="-18"/>
              </a:rPr>
              <a:t>to take on</a:t>
            </a:r>
            <a:endParaRPr lang="hr-HR" sz="2000" b="1" i="1" dirty="0">
              <a:latin typeface="Avenir Next LT Pro" panose="020B0504020202020204" pitchFamily="34" charset="-18"/>
            </a:endParaRPr>
          </a:p>
          <a:p>
            <a:pPr marL="0" indent="0">
              <a:buNone/>
            </a:pPr>
            <a:r>
              <a:rPr lang="en-US" sz="2000" b="1" i="1" dirty="0">
                <a:latin typeface="Avenir Next LT Pro" panose="020B0504020202020204" pitchFamily="34" charset="-18"/>
              </a:rPr>
              <a:t>to overcome</a:t>
            </a:r>
            <a:endParaRPr lang="hr-HR" sz="2000" b="1" i="1" dirty="0">
              <a:latin typeface="Avenir Next LT Pro" panose="020B0504020202020204" pitchFamily="34" charset="-18"/>
            </a:endParaRPr>
          </a:p>
          <a:p>
            <a:pPr marL="0" indent="0">
              <a:buNone/>
            </a:pPr>
            <a:r>
              <a:rPr lang="en-US" sz="2000" b="1" i="1" dirty="0">
                <a:latin typeface="Avenir Next LT Pro" panose="020B0504020202020204" pitchFamily="34" charset="-18"/>
              </a:rPr>
              <a:t>to struggle </a:t>
            </a:r>
            <a:endParaRPr lang="hr-HR" sz="2000" b="1" dirty="0">
              <a:latin typeface="Avenir Next LT Pro" panose="020B0504020202020204" pitchFamily="34" charset="-18"/>
            </a:endParaRPr>
          </a:p>
          <a:p>
            <a:pPr marL="0" indent="0">
              <a:buNone/>
            </a:pPr>
            <a:r>
              <a:rPr lang="hr-HR" sz="2000" b="1" i="1" dirty="0">
                <a:latin typeface="Avenir Next LT Pro" panose="020B0504020202020204" pitchFamily="34" charset="-18"/>
              </a:rPr>
              <a:t>i</a:t>
            </a:r>
            <a:r>
              <a:rPr lang="en-US" sz="2000" b="1" i="1" dirty="0" err="1">
                <a:latin typeface="Avenir Next LT Pro" panose="020B0504020202020204" pitchFamily="34" charset="-18"/>
              </a:rPr>
              <a:t>ntertwined</a:t>
            </a:r>
            <a:endParaRPr lang="hr-HR" sz="2000" b="1" i="1" dirty="0">
              <a:latin typeface="Avenir Next LT Pro" panose="020B0504020202020204" pitchFamily="34" charset="-18"/>
            </a:endParaRPr>
          </a:p>
          <a:p>
            <a:pPr marL="0" indent="0">
              <a:buNone/>
            </a:pPr>
            <a:r>
              <a:rPr lang="en-US" sz="2000" b="1" i="1" dirty="0">
                <a:latin typeface="Avenir Next LT Pro" panose="020B0504020202020204" pitchFamily="34" charset="-18"/>
              </a:rPr>
              <a:t>to face something</a:t>
            </a:r>
            <a:endParaRPr lang="hr-HR" sz="2000" b="1" i="1" dirty="0">
              <a:latin typeface="Avenir Next LT Pro" panose="020B0504020202020204" pitchFamily="34" charset="-18"/>
            </a:endParaRPr>
          </a:p>
          <a:p>
            <a:pPr marL="0" indent="0">
              <a:buNone/>
            </a:pPr>
            <a:r>
              <a:rPr lang="hr-HR" sz="2000" b="1" i="1" dirty="0">
                <a:latin typeface="Avenir Next LT Pro" panose="020B0504020202020204" pitchFamily="34" charset="-18"/>
              </a:rPr>
              <a:t>o</a:t>
            </a:r>
            <a:r>
              <a:rPr lang="en-US" sz="2000" b="1" i="1" dirty="0" err="1">
                <a:latin typeface="Avenir Next LT Pro" panose="020B0504020202020204" pitchFamily="34" charset="-18"/>
              </a:rPr>
              <a:t>bstacles</a:t>
            </a:r>
            <a:endParaRPr lang="hr-HR" sz="2000" b="1" i="1" dirty="0">
              <a:latin typeface="Avenir Next LT Pro" panose="020B0504020202020204" pitchFamily="34" charset="-18"/>
            </a:endParaRPr>
          </a:p>
          <a:p>
            <a:pPr marL="0" indent="0">
              <a:buNone/>
            </a:pPr>
            <a:r>
              <a:rPr lang="hr-HR" sz="2000" b="1" i="1" dirty="0">
                <a:latin typeface="Avenir Next LT Pro" panose="020B0504020202020204" pitchFamily="34" charset="-18"/>
              </a:rPr>
              <a:t>s</a:t>
            </a:r>
            <a:r>
              <a:rPr lang="en-US" sz="2000" b="1" i="1" dirty="0" err="1">
                <a:latin typeface="Avenir Next LT Pro" panose="020B0504020202020204" pitchFamily="34" charset="-18"/>
              </a:rPr>
              <a:t>tepson</a:t>
            </a:r>
            <a:endParaRPr lang="hr-HR" sz="2000" b="1" i="1" dirty="0">
              <a:latin typeface="Avenir Next LT Pro" panose="020B0504020202020204" pitchFamily="34" charset="-18"/>
            </a:endParaRPr>
          </a:p>
          <a:p>
            <a:pPr marL="0" indent="0">
              <a:buNone/>
            </a:pPr>
            <a:r>
              <a:rPr lang="hr-HR" sz="2000" b="1" i="1" dirty="0">
                <a:latin typeface="Avenir Next LT Pro" panose="020B0504020202020204" pitchFamily="34" charset="-18"/>
              </a:rPr>
              <a:t>d</a:t>
            </a:r>
            <a:r>
              <a:rPr lang="en-US" sz="2000" b="1" i="1" dirty="0" err="1">
                <a:latin typeface="Avenir Next LT Pro" panose="020B0504020202020204" pitchFamily="34" charset="-18"/>
              </a:rPr>
              <a:t>andyish</a:t>
            </a:r>
            <a:endParaRPr lang="hr-HR" sz="2000" b="1" i="1" dirty="0">
              <a:latin typeface="Avenir Next LT Pro" panose="020B0504020202020204" pitchFamily="34" charset="-18"/>
            </a:endParaRPr>
          </a:p>
          <a:p>
            <a:pPr marL="0" indent="0">
              <a:buNone/>
            </a:pPr>
            <a:r>
              <a:rPr lang="hr-HR" sz="2000" b="1" i="1" dirty="0">
                <a:latin typeface="Avenir Next LT Pro" panose="020B0504020202020204" pitchFamily="34" charset="-18"/>
              </a:rPr>
              <a:t>b</a:t>
            </a:r>
            <a:r>
              <a:rPr lang="en-US" sz="2000" b="1" i="1" dirty="0" err="1">
                <a:latin typeface="Avenir Next LT Pro" panose="020B0504020202020204" pitchFamily="34" charset="-18"/>
              </a:rPr>
              <a:t>oyish</a:t>
            </a:r>
            <a:endParaRPr lang="hr-HR" sz="2000" b="1" i="1" dirty="0">
              <a:latin typeface="Avenir Next LT Pro" panose="020B0504020202020204" pitchFamily="34" charset="-18"/>
            </a:endParaRPr>
          </a:p>
        </p:txBody>
      </p:sp>
      <p:sp>
        <p:nvSpPr>
          <p:cNvPr id="3" name="Pravokutnik 2">
            <a:extLst>
              <a:ext uri="{FF2B5EF4-FFF2-40B4-BE49-F238E27FC236}">
                <a16:creationId xmlns:a16="http://schemas.microsoft.com/office/drawing/2014/main" id="{D28C85E0-A141-4669-A7CF-25D8D6CF0ECE}"/>
              </a:ext>
            </a:extLst>
          </p:cNvPr>
          <p:cNvSpPr/>
          <p:nvPr/>
        </p:nvSpPr>
        <p:spPr>
          <a:xfrm>
            <a:off x="6096000" y="2270788"/>
            <a:ext cx="2822089" cy="3611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 b="1" i="1" dirty="0">
                <a:latin typeface="Avenir Next LT Pro" panose="020B0504020202020204" pitchFamily="34" charset="-18"/>
              </a:rPr>
              <a:t>an adopted baby girl</a:t>
            </a:r>
            <a:endParaRPr lang="hr-HR" sz="2000" b="1" i="1" dirty="0">
              <a:latin typeface="Avenir Next LT Pro" panose="020B0504020202020204" pitchFamily="34" charset="-18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hr-HR" sz="2000" b="1" i="1" dirty="0">
                <a:latin typeface="Avenir Next LT Pro" panose="020B0504020202020204" pitchFamily="34" charset="-18"/>
              </a:rPr>
              <a:t>a</a:t>
            </a:r>
            <a:r>
              <a:rPr lang="en-US" sz="2000" b="1" i="1" dirty="0" err="1">
                <a:latin typeface="Avenir Next LT Pro" panose="020B0504020202020204" pitchFamily="34" charset="-18"/>
              </a:rPr>
              <a:t>ppearance</a:t>
            </a:r>
            <a:endParaRPr lang="hr-HR" sz="2000" b="1" i="1" dirty="0">
              <a:latin typeface="Avenir Next LT Pro" panose="020B0504020202020204" pitchFamily="34" charset="-18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hr-HR" sz="2000" b="1" i="1" dirty="0">
                <a:latin typeface="Avenir Next LT Pro" panose="020B0504020202020204" pitchFamily="34" charset="-18"/>
              </a:rPr>
              <a:t>b</a:t>
            </a:r>
            <a:r>
              <a:rPr lang="en-US" sz="2000" b="1" i="1" dirty="0">
                <a:latin typeface="Avenir Next LT Pro" panose="020B0504020202020204" pitchFamily="34" charset="-18"/>
              </a:rPr>
              <a:t>rainy</a:t>
            </a:r>
            <a:endParaRPr lang="hr-HR" sz="2000" b="1" i="1" dirty="0">
              <a:latin typeface="Avenir Next LT Pro" panose="020B0504020202020204" pitchFamily="34" charset="-18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hr-HR" sz="2000" b="1" i="1" dirty="0">
                <a:latin typeface="Avenir Next LT Pro" panose="020B0504020202020204" pitchFamily="34" charset="-18"/>
              </a:rPr>
              <a:t>a</a:t>
            </a:r>
            <a:r>
              <a:rPr lang="en-US" sz="2000" b="1" i="1" dirty="0" err="1">
                <a:latin typeface="Avenir Next LT Pro" panose="020B0504020202020204" pitchFamily="34" charset="-18"/>
              </a:rPr>
              <a:t>wkward</a:t>
            </a:r>
            <a:endParaRPr lang="hr-HR" sz="2000" b="1" i="1" dirty="0">
              <a:latin typeface="Avenir Next LT Pro" panose="020B0504020202020204" pitchFamily="34" charset="-18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hr-HR" sz="2000" b="1" i="1" dirty="0">
                <a:latin typeface="Avenir Next LT Pro" panose="020B0504020202020204" pitchFamily="34" charset="-18"/>
              </a:rPr>
              <a:t>d</a:t>
            </a:r>
            <a:r>
              <a:rPr lang="en-US" sz="2000" b="1" i="1" dirty="0" err="1">
                <a:latin typeface="Avenir Next LT Pro" panose="020B0504020202020204" pitchFamily="34" charset="-18"/>
              </a:rPr>
              <a:t>opey</a:t>
            </a:r>
            <a:endParaRPr lang="hr-HR" sz="2000" b="1" i="1" dirty="0">
              <a:latin typeface="Avenir Next LT Pro" panose="020B0504020202020204" pitchFamily="34" charset="-18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hr-HR" sz="2000" b="1" i="1" dirty="0">
                <a:latin typeface="Avenir Next LT Pro" panose="020B0504020202020204" pitchFamily="34" charset="-18"/>
              </a:rPr>
              <a:t>a</a:t>
            </a:r>
            <a:r>
              <a:rPr lang="en-US" sz="2000" b="1" i="1" dirty="0" err="1">
                <a:latin typeface="Avenir Next LT Pro" panose="020B0504020202020204" pitchFamily="34" charset="-18"/>
              </a:rPr>
              <a:t>ttitude</a:t>
            </a:r>
            <a:endParaRPr lang="hr-HR" sz="2000" b="1" i="1" dirty="0">
              <a:latin typeface="Avenir Next LT Pro" panose="020B0504020202020204" pitchFamily="34" charset="-18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 b="1" i="1" dirty="0">
                <a:latin typeface="Avenir Next LT Pro" panose="020B0504020202020204" pitchFamily="34" charset="-18"/>
              </a:rPr>
              <a:t>the ideal child </a:t>
            </a:r>
            <a:r>
              <a:rPr lang="en-US" sz="2000" b="1" i="1" dirty="0" err="1">
                <a:latin typeface="Avenir Next LT Pro" panose="020B0504020202020204" pitchFamily="34" charset="-18"/>
              </a:rPr>
              <a:t>mould</a:t>
            </a:r>
            <a:endParaRPr lang="hr-HR" sz="2000" b="1" i="1" dirty="0">
              <a:latin typeface="Avenir Next LT Pro" panose="020B0504020202020204" pitchFamily="34" charset="-18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 b="1" i="1" dirty="0">
                <a:latin typeface="Avenir Next LT Pro" panose="020B0504020202020204" pitchFamily="34" charset="-18"/>
              </a:rPr>
              <a:t>to contribute</a:t>
            </a:r>
            <a:endParaRPr lang="hr-HR" sz="2000" b="1" i="1" dirty="0">
              <a:latin typeface="Avenir Next LT Pro" panose="020B0504020202020204" pitchFamily="34" charset="-18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 b="1" i="1" dirty="0">
                <a:latin typeface="Avenir Next LT Pro" panose="020B0504020202020204" pitchFamily="34" charset="-18"/>
              </a:rPr>
              <a:t>to mock</a:t>
            </a:r>
          </a:p>
        </p:txBody>
      </p:sp>
      <p:sp>
        <p:nvSpPr>
          <p:cNvPr id="4" name="Pravokutnik 3">
            <a:extLst>
              <a:ext uri="{FF2B5EF4-FFF2-40B4-BE49-F238E27FC236}">
                <a16:creationId xmlns:a16="http://schemas.microsoft.com/office/drawing/2014/main" id="{08AC6BE6-129C-4369-80F9-2D2BD59CB2BC}"/>
              </a:ext>
            </a:extLst>
          </p:cNvPr>
          <p:cNvSpPr/>
          <p:nvPr/>
        </p:nvSpPr>
        <p:spPr>
          <a:xfrm>
            <a:off x="2666103" y="2195481"/>
            <a:ext cx="2822089" cy="3611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hr-HR" sz="2000" i="1" dirty="0">
                <a:solidFill>
                  <a:schemeClr val="accent1"/>
                </a:solidFill>
                <a:latin typeface="Avenir Next LT Pro" panose="020B0504020202020204" pitchFamily="34" charset="-18"/>
              </a:rPr>
              <a:t>prihvatiti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hr-HR" sz="2000" i="1" dirty="0">
                <a:solidFill>
                  <a:schemeClr val="accent1"/>
                </a:solidFill>
                <a:latin typeface="Avenir Next LT Pro" panose="020B0504020202020204" pitchFamily="34" charset="-18"/>
              </a:rPr>
              <a:t>nadjačati, nadvladati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hr-HR" sz="2000" i="1" dirty="0">
                <a:solidFill>
                  <a:schemeClr val="accent1"/>
                </a:solidFill>
                <a:latin typeface="Avenir Next LT Pro" panose="020B0504020202020204" pitchFamily="34" charset="-18"/>
              </a:rPr>
              <a:t>boriti se sa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hr-HR" sz="2000" i="1" dirty="0">
                <a:solidFill>
                  <a:schemeClr val="accent1"/>
                </a:solidFill>
                <a:latin typeface="Avenir Next LT Pro" panose="020B0504020202020204" pitchFamily="34" charset="-18"/>
              </a:rPr>
              <a:t>isprepleteni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hr-HR" sz="2000" i="1" dirty="0">
                <a:solidFill>
                  <a:schemeClr val="accent1"/>
                </a:solidFill>
                <a:latin typeface="Avenir Next LT Pro" panose="020B0504020202020204" pitchFamily="34" charset="-18"/>
              </a:rPr>
              <a:t>suočiti se sa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hr-HR" sz="2000" i="1" dirty="0">
                <a:solidFill>
                  <a:schemeClr val="accent1"/>
                </a:solidFill>
                <a:latin typeface="Avenir Next LT Pro" panose="020B0504020202020204" pitchFamily="34" charset="-18"/>
              </a:rPr>
              <a:t>prepreke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hr-HR" sz="2000" i="1" dirty="0">
                <a:solidFill>
                  <a:schemeClr val="accent1"/>
                </a:solidFill>
                <a:latin typeface="Avenir Next LT Pro" panose="020B0504020202020204" pitchFamily="34" charset="-18"/>
              </a:rPr>
              <a:t>posinak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hr-HR" sz="2000" i="1" dirty="0">
                <a:solidFill>
                  <a:schemeClr val="accent1"/>
                </a:solidFill>
                <a:latin typeface="Avenir Next LT Pro" panose="020B0504020202020204" pitchFamily="34" charset="-18"/>
              </a:rPr>
              <a:t>poput šminkera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hr-HR" sz="2000" i="1" dirty="0">
                <a:solidFill>
                  <a:schemeClr val="accent1"/>
                </a:solidFill>
                <a:latin typeface="Avenir Next LT Pro" panose="020B0504020202020204" pitchFamily="34" charset="-18"/>
              </a:rPr>
              <a:t>dječački, djetinjast </a:t>
            </a:r>
            <a:endParaRPr lang="en-US" sz="2000" i="1" dirty="0">
              <a:solidFill>
                <a:schemeClr val="accent1"/>
              </a:solidFill>
              <a:latin typeface="Avenir Next LT Pro" panose="020B0504020202020204" pitchFamily="34" charset="-18"/>
            </a:endParaRPr>
          </a:p>
        </p:txBody>
      </p:sp>
      <p:sp>
        <p:nvSpPr>
          <p:cNvPr id="5" name="Pravokutnik 4">
            <a:extLst>
              <a:ext uri="{FF2B5EF4-FFF2-40B4-BE49-F238E27FC236}">
                <a16:creationId xmlns:a16="http://schemas.microsoft.com/office/drawing/2014/main" id="{4632ABB6-4448-4386-9725-01EA63E1C528}"/>
              </a:ext>
            </a:extLst>
          </p:cNvPr>
          <p:cNvSpPr/>
          <p:nvPr/>
        </p:nvSpPr>
        <p:spPr>
          <a:xfrm>
            <a:off x="8932438" y="2260029"/>
            <a:ext cx="2822089" cy="3611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hr-HR" sz="2000" i="1" dirty="0">
                <a:solidFill>
                  <a:schemeClr val="accent1"/>
                </a:solidFill>
                <a:latin typeface="Avenir Next LT Pro" panose="020B0504020202020204" pitchFamily="34" charset="-18"/>
              </a:rPr>
              <a:t>posvojena djevojčica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hr-HR" sz="2000" i="1" dirty="0">
                <a:solidFill>
                  <a:schemeClr val="accent1"/>
                </a:solidFill>
                <a:latin typeface="Avenir Next LT Pro" panose="020B0504020202020204" pitchFamily="34" charset="-18"/>
              </a:rPr>
              <a:t>vanjski izgled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hr-HR" sz="2000" i="1" dirty="0">
                <a:solidFill>
                  <a:schemeClr val="accent1"/>
                </a:solidFill>
                <a:latin typeface="Avenir Next LT Pro" panose="020B0504020202020204" pitchFamily="34" charset="-18"/>
              </a:rPr>
              <a:t>pametan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hr-HR" sz="2000" i="1" dirty="0">
                <a:solidFill>
                  <a:schemeClr val="accent1"/>
                </a:solidFill>
                <a:latin typeface="Avenir Next LT Pro" panose="020B0504020202020204" pitchFamily="34" charset="-18"/>
              </a:rPr>
              <a:t>nezgodan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hr-HR" sz="2000" i="1" dirty="0">
                <a:solidFill>
                  <a:schemeClr val="accent1"/>
                </a:solidFill>
                <a:latin typeface="Avenir Next LT Pro" panose="020B0504020202020204" pitchFamily="34" charset="-18"/>
              </a:rPr>
              <a:t>budalast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hr-HR" sz="2000" i="1" dirty="0">
                <a:solidFill>
                  <a:schemeClr val="accent1"/>
                </a:solidFill>
                <a:latin typeface="Avenir Next LT Pro" panose="020B0504020202020204" pitchFamily="34" charset="-18"/>
              </a:rPr>
              <a:t>stav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hr-HR" sz="2000" i="1" dirty="0">
                <a:solidFill>
                  <a:schemeClr val="accent1"/>
                </a:solidFill>
                <a:latin typeface="Avenir Next LT Pro" panose="020B0504020202020204" pitchFamily="34" charset="-18"/>
              </a:rPr>
              <a:t>kalup</a:t>
            </a:r>
            <a:r>
              <a:rPr lang="hr-HR" sz="2000" i="1" dirty="0">
                <a:latin typeface="Avenir Next LT Pro" panose="020B0504020202020204" pitchFamily="34" charset="-18"/>
              </a:rPr>
              <a:t> </a:t>
            </a:r>
            <a:r>
              <a:rPr lang="hr-HR" sz="2000" i="1" dirty="0">
                <a:solidFill>
                  <a:schemeClr val="accent1"/>
                </a:solidFill>
                <a:latin typeface="Avenir Next LT Pro" panose="020B0504020202020204" pitchFamily="34" charset="-18"/>
              </a:rPr>
              <a:t>idealnog djeteta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hr-HR" sz="2000" i="1" dirty="0">
                <a:solidFill>
                  <a:schemeClr val="accent1"/>
                </a:solidFill>
                <a:latin typeface="Avenir Next LT Pro" panose="020B0504020202020204" pitchFamily="34" charset="-18"/>
              </a:rPr>
              <a:t>pridonijeti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hr-HR" sz="2000" i="1" dirty="0">
                <a:solidFill>
                  <a:schemeClr val="accent1"/>
                </a:solidFill>
                <a:latin typeface="Avenir Next LT Pro" panose="020B0504020202020204" pitchFamily="34" charset="-18"/>
              </a:rPr>
              <a:t>rugati se</a:t>
            </a:r>
            <a:endParaRPr lang="en-US" sz="2000" i="1" dirty="0">
              <a:solidFill>
                <a:schemeClr val="accent1"/>
              </a:solidFill>
              <a:latin typeface="Avenir Next LT Pro" panose="020B0504020202020204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8003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3" grpId="0" uiExpand="1" build="allAtOnce"/>
      <p:bldP spid="4" grpId="0" build="p"/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7F4F0BF6-596F-4CBA-97E7-F4D492012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0895"/>
            <a:ext cx="12192000" cy="5647105"/>
          </a:xfrm>
          <a:prstGeom prst="rect">
            <a:avLst/>
          </a:prstGeom>
        </p:spPr>
      </p:pic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id="{9F9CD906-8EF2-439E-AE6F-C8B33C70C32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21089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r-HR" sz="2400" i="1" dirty="0">
                <a:solidFill>
                  <a:schemeClr val="bg1">
                    <a:lumMod val="50000"/>
                  </a:schemeClr>
                </a:solidFill>
                <a:latin typeface="Avenir Next LT Pro" panose="020B0504020202020204" pitchFamily="34" charset="-18"/>
              </a:rPr>
              <a:t>.</a:t>
            </a:r>
          </a:p>
        </p:txBody>
      </p:sp>
      <p:sp>
        <p:nvSpPr>
          <p:cNvPr id="4" name="Rezervirano mjesto sadržaja 2">
            <a:extLst>
              <a:ext uri="{FF2B5EF4-FFF2-40B4-BE49-F238E27FC236}">
                <a16:creationId xmlns:a16="http://schemas.microsoft.com/office/drawing/2014/main" id="{C8206312-9F71-4C51-A3EF-7A5EA15C6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2301" y="3429000"/>
            <a:ext cx="1717638" cy="355842"/>
          </a:xfrm>
        </p:spPr>
        <p:txBody>
          <a:bodyPr anchor="ctr" anchorCtr="0">
            <a:normAutofit/>
          </a:bodyPr>
          <a:lstStyle/>
          <a:p>
            <a:pPr marL="0" indent="0" algn="ctr">
              <a:buNone/>
            </a:pPr>
            <a:r>
              <a:rPr lang="hr-HR" sz="1800" i="1" dirty="0">
                <a:solidFill>
                  <a:srgbClr val="C00000"/>
                </a:solidFill>
                <a:latin typeface="Avenir Next LT Pro" panose="020B0504020202020204" pitchFamily="34" charset="-18"/>
              </a:rPr>
              <a:t>are</a:t>
            </a:r>
          </a:p>
        </p:txBody>
      </p:sp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id="{CD97B632-E7F2-43DE-87EF-D798156DA161}"/>
              </a:ext>
            </a:extLst>
          </p:cNvPr>
          <p:cNvSpPr txBox="1">
            <a:spLocks/>
          </p:cNvSpPr>
          <p:nvPr/>
        </p:nvSpPr>
        <p:spPr>
          <a:xfrm>
            <a:off x="4292301" y="4000324"/>
            <a:ext cx="1717638" cy="3558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r-HR" sz="1800" i="1" dirty="0" err="1">
                <a:solidFill>
                  <a:srgbClr val="C00000"/>
                </a:solidFill>
                <a:latin typeface="Avenir Next LT Pro" panose="020B0504020202020204" pitchFamily="34" charset="-18"/>
              </a:rPr>
              <a:t>overcome</a:t>
            </a:r>
            <a:endParaRPr lang="hr-HR" sz="1800" i="1" dirty="0">
              <a:solidFill>
                <a:srgbClr val="C00000"/>
              </a:solidFill>
              <a:latin typeface="Avenir Next LT Pro" panose="020B0504020202020204" pitchFamily="34" charset="-18"/>
            </a:endParaRPr>
          </a:p>
        </p:txBody>
      </p:sp>
      <p:sp>
        <p:nvSpPr>
          <p:cNvPr id="8" name="Rezervirano mjesto sadržaja 2">
            <a:extLst>
              <a:ext uri="{FF2B5EF4-FFF2-40B4-BE49-F238E27FC236}">
                <a16:creationId xmlns:a16="http://schemas.microsoft.com/office/drawing/2014/main" id="{9BEEECEF-7108-4468-9780-3EB99D1450DF}"/>
              </a:ext>
            </a:extLst>
          </p:cNvPr>
          <p:cNvSpPr txBox="1">
            <a:spLocks/>
          </p:cNvSpPr>
          <p:nvPr/>
        </p:nvSpPr>
        <p:spPr>
          <a:xfrm>
            <a:off x="548639" y="5107193"/>
            <a:ext cx="1717638" cy="3558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r-HR" sz="1800" i="1" dirty="0" err="1">
                <a:solidFill>
                  <a:srgbClr val="C00000"/>
                </a:solidFill>
                <a:latin typeface="Avenir Next LT Pro" panose="020B0504020202020204" pitchFamily="34" charset="-18"/>
              </a:rPr>
              <a:t>comes</a:t>
            </a:r>
            <a:endParaRPr lang="hr-HR" sz="1800" i="1" dirty="0">
              <a:solidFill>
                <a:srgbClr val="C00000"/>
              </a:solidFill>
              <a:latin typeface="Avenir Next LT Pro" panose="020B0504020202020204" pitchFamily="34" charset="-18"/>
            </a:endParaRPr>
          </a:p>
        </p:txBody>
      </p:sp>
      <p:sp>
        <p:nvSpPr>
          <p:cNvPr id="9" name="Rezervirano mjesto sadržaja 2">
            <a:extLst>
              <a:ext uri="{FF2B5EF4-FFF2-40B4-BE49-F238E27FC236}">
                <a16:creationId xmlns:a16="http://schemas.microsoft.com/office/drawing/2014/main" id="{53F146FB-3DC2-46A3-A660-BDDAAC47CE3B}"/>
              </a:ext>
            </a:extLst>
          </p:cNvPr>
          <p:cNvSpPr txBox="1">
            <a:spLocks/>
          </p:cNvSpPr>
          <p:nvPr/>
        </p:nvSpPr>
        <p:spPr>
          <a:xfrm>
            <a:off x="4652681" y="5107193"/>
            <a:ext cx="1717638" cy="3558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r-HR" sz="1800" i="1" dirty="0" err="1">
                <a:solidFill>
                  <a:srgbClr val="C00000"/>
                </a:solidFill>
                <a:latin typeface="Avenir Next LT Pro" panose="020B0504020202020204" pitchFamily="34" charset="-18"/>
              </a:rPr>
              <a:t>struggles</a:t>
            </a:r>
            <a:endParaRPr lang="hr-HR" sz="1800" i="1" dirty="0">
              <a:solidFill>
                <a:srgbClr val="C00000"/>
              </a:solidFill>
              <a:latin typeface="Avenir Next LT Pro" panose="020B0504020202020204" pitchFamily="34" charset="-18"/>
            </a:endParaRPr>
          </a:p>
        </p:txBody>
      </p:sp>
      <p:sp>
        <p:nvSpPr>
          <p:cNvPr id="10" name="Rezervirano mjesto sadržaja 2">
            <a:extLst>
              <a:ext uri="{FF2B5EF4-FFF2-40B4-BE49-F238E27FC236}">
                <a16:creationId xmlns:a16="http://schemas.microsoft.com/office/drawing/2014/main" id="{8E962A9F-443A-4995-AFC8-6936BA508CC1}"/>
              </a:ext>
            </a:extLst>
          </p:cNvPr>
          <p:cNvSpPr txBox="1">
            <a:spLocks/>
          </p:cNvSpPr>
          <p:nvPr/>
        </p:nvSpPr>
        <p:spPr>
          <a:xfrm>
            <a:off x="3793862" y="5668621"/>
            <a:ext cx="1717638" cy="3558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r-HR" sz="1800" i="1" dirty="0" err="1">
                <a:solidFill>
                  <a:srgbClr val="C00000"/>
                </a:solidFill>
                <a:latin typeface="Avenir Next LT Pro" panose="020B0504020202020204" pitchFamily="34" charset="-18"/>
              </a:rPr>
              <a:t>cares</a:t>
            </a:r>
            <a:endParaRPr lang="hr-HR" sz="1800" i="1" dirty="0">
              <a:solidFill>
                <a:srgbClr val="C00000"/>
              </a:solidFill>
              <a:latin typeface="Avenir Next LT Pro" panose="020B0504020202020204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882212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build="p"/>
      <p:bldP spid="7" grpId="0" build="p"/>
      <p:bldP spid="8" grpId="0" build="p"/>
      <p:bldP spid="9" grpId="0" build="p"/>
      <p:bldP spid="10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2FABCEAA-669B-4437-8583-67EB04CF65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887" y="271462"/>
            <a:ext cx="9420225" cy="6315075"/>
          </a:xfrm>
          <a:prstGeom prst="rect">
            <a:avLst/>
          </a:prstGeom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A0DDEEA-A92D-4C08-83FA-C89792E01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8361" y="271462"/>
            <a:ext cx="1717638" cy="355842"/>
          </a:xfrm>
        </p:spPr>
        <p:txBody>
          <a:bodyPr anchor="ctr" anchorCtr="0">
            <a:normAutofit/>
          </a:bodyPr>
          <a:lstStyle/>
          <a:p>
            <a:pPr marL="0" indent="0" algn="ctr">
              <a:buNone/>
            </a:pPr>
            <a:r>
              <a:rPr lang="hr-HR" sz="1800" i="1" dirty="0" err="1">
                <a:solidFill>
                  <a:srgbClr val="C00000"/>
                </a:solidFill>
                <a:latin typeface="Avenir Next LT Pro" panose="020B0504020202020204" pitchFamily="34" charset="-18"/>
              </a:rPr>
              <a:t>worries</a:t>
            </a:r>
            <a:endParaRPr lang="hr-HR" sz="1800" i="1" dirty="0">
              <a:solidFill>
                <a:srgbClr val="C00000"/>
              </a:solidFill>
              <a:latin typeface="Avenir Next LT Pro" panose="020B0504020202020204" pitchFamily="34" charset="-18"/>
            </a:endParaRPr>
          </a:p>
        </p:txBody>
      </p:sp>
      <p:sp>
        <p:nvSpPr>
          <p:cNvPr id="4" name="Rezervirano mjesto sadržaja 2">
            <a:extLst>
              <a:ext uri="{FF2B5EF4-FFF2-40B4-BE49-F238E27FC236}">
                <a16:creationId xmlns:a16="http://schemas.microsoft.com/office/drawing/2014/main" id="{7A28D86F-2DA7-42A8-B367-3434D3DA0AFC}"/>
              </a:ext>
            </a:extLst>
          </p:cNvPr>
          <p:cNvSpPr txBox="1">
            <a:spLocks/>
          </p:cNvSpPr>
          <p:nvPr/>
        </p:nvSpPr>
        <p:spPr>
          <a:xfrm>
            <a:off x="4378362" y="3429000"/>
            <a:ext cx="1717638" cy="3558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r-HR" sz="1800" i="1">
                <a:solidFill>
                  <a:srgbClr val="C00000"/>
                </a:solidFill>
                <a:latin typeface="Avenir Next LT Pro" panose="020B0504020202020204" pitchFamily="34" charset="-18"/>
              </a:rPr>
              <a:t>are</a:t>
            </a:r>
            <a:endParaRPr lang="hr-HR" sz="1800" i="1" dirty="0">
              <a:solidFill>
                <a:srgbClr val="C00000"/>
              </a:solidFill>
              <a:latin typeface="Avenir Next LT Pro" panose="020B0504020202020204" pitchFamily="34" charset="-18"/>
            </a:endParaRPr>
          </a:p>
        </p:txBody>
      </p:sp>
      <p:sp>
        <p:nvSpPr>
          <p:cNvPr id="5" name="Rezervirano mjesto sadržaja 2">
            <a:extLst>
              <a:ext uri="{FF2B5EF4-FFF2-40B4-BE49-F238E27FC236}">
                <a16:creationId xmlns:a16="http://schemas.microsoft.com/office/drawing/2014/main" id="{78D7B09A-EACC-456D-9DA5-8F0C5375719D}"/>
              </a:ext>
            </a:extLst>
          </p:cNvPr>
          <p:cNvSpPr txBox="1">
            <a:spLocks/>
          </p:cNvSpPr>
          <p:nvPr/>
        </p:nvSpPr>
        <p:spPr>
          <a:xfrm>
            <a:off x="8425030" y="762897"/>
            <a:ext cx="1717638" cy="3558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r-HR" sz="1800" i="1" dirty="0" err="1">
                <a:solidFill>
                  <a:srgbClr val="C00000"/>
                </a:solidFill>
                <a:latin typeface="Avenir Next LT Pro" panose="020B0504020202020204" pitchFamily="34" charset="-18"/>
              </a:rPr>
              <a:t>takes</a:t>
            </a:r>
            <a:r>
              <a:rPr lang="hr-HR" sz="1800" i="1" dirty="0">
                <a:solidFill>
                  <a:srgbClr val="C00000"/>
                </a:solidFill>
                <a:latin typeface="Avenir Next LT Pro" panose="020B0504020202020204" pitchFamily="34" charset="-18"/>
              </a:rPr>
              <a:t> on</a:t>
            </a:r>
          </a:p>
        </p:txBody>
      </p:sp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id="{AA8FA787-200A-4973-9CDC-5B06AA024F63}"/>
              </a:ext>
            </a:extLst>
          </p:cNvPr>
          <p:cNvSpPr txBox="1">
            <a:spLocks/>
          </p:cNvSpPr>
          <p:nvPr/>
        </p:nvSpPr>
        <p:spPr>
          <a:xfrm>
            <a:off x="1819834" y="2882153"/>
            <a:ext cx="1717638" cy="3558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r-HR" sz="1800" i="1" dirty="0" err="1">
                <a:solidFill>
                  <a:srgbClr val="C00000"/>
                </a:solidFill>
                <a:latin typeface="Avenir Next LT Pro" panose="020B0504020202020204" pitchFamily="34" charset="-18"/>
              </a:rPr>
              <a:t>falls</a:t>
            </a:r>
            <a:endParaRPr lang="hr-HR" sz="1800" i="1" dirty="0">
              <a:solidFill>
                <a:srgbClr val="C00000"/>
              </a:solidFill>
              <a:latin typeface="Avenir Next LT Pro" panose="020B0504020202020204" pitchFamily="34" charset="-18"/>
            </a:endParaRPr>
          </a:p>
        </p:txBody>
      </p:sp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id="{D5D84F40-DA3F-4CC8-B8EF-34A8B614EFD9}"/>
              </a:ext>
            </a:extLst>
          </p:cNvPr>
          <p:cNvSpPr txBox="1">
            <a:spLocks/>
          </p:cNvSpPr>
          <p:nvPr/>
        </p:nvSpPr>
        <p:spPr>
          <a:xfrm>
            <a:off x="4143486" y="6230695"/>
            <a:ext cx="1717638" cy="3558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r-HR" sz="1800" i="1" dirty="0" err="1">
                <a:solidFill>
                  <a:srgbClr val="C00000"/>
                </a:solidFill>
                <a:latin typeface="Avenir Next LT Pro" panose="020B0504020202020204" pitchFamily="34" charset="-18"/>
              </a:rPr>
              <a:t>need</a:t>
            </a:r>
            <a:endParaRPr lang="hr-HR" sz="1800" i="1" dirty="0">
              <a:solidFill>
                <a:srgbClr val="C00000"/>
              </a:solidFill>
              <a:latin typeface="Avenir Next LT Pro" panose="020B0504020202020204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46591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build="p"/>
      <p:bldP spid="6" grpId="0" build="p"/>
      <p:bldP spid="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E8F1E214-B587-4B93-A4C9-382C55DCB0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5114741" cy="6858000"/>
          </a:xfrm>
          <a:prstGeom prst="rect">
            <a:avLst/>
          </a:prstGeom>
        </p:spPr>
      </p:pic>
      <p:sp>
        <p:nvSpPr>
          <p:cNvPr id="5" name="Rezervirano mjesto sadržaja 2">
            <a:extLst>
              <a:ext uri="{FF2B5EF4-FFF2-40B4-BE49-F238E27FC236}">
                <a16:creationId xmlns:a16="http://schemas.microsoft.com/office/drawing/2014/main" id="{69DE5A1B-45D6-4A6D-882E-F9B50DCA77A5}"/>
              </a:ext>
            </a:extLst>
          </p:cNvPr>
          <p:cNvSpPr txBox="1">
            <a:spLocks/>
          </p:cNvSpPr>
          <p:nvPr/>
        </p:nvSpPr>
        <p:spPr>
          <a:xfrm>
            <a:off x="5690668" y="159965"/>
            <a:ext cx="7093185" cy="51776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sz="2400" dirty="0">
                <a:latin typeface="Avenir Next LT Pro" panose="020B0504020202020204" pitchFamily="34" charset="-18"/>
              </a:rPr>
              <a:t>. 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08A761F5-1588-46B9-84A2-F22E45F9B8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9130" y="1419891"/>
            <a:ext cx="5351538" cy="5012207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id="{DDF035B5-9043-440D-BDAD-4863CD59B6AE}"/>
              </a:ext>
            </a:extLst>
          </p:cNvPr>
          <p:cNvSpPr txBox="1">
            <a:spLocks/>
          </p:cNvSpPr>
          <p:nvPr/>
        </p:nvSpPr>
        <p:spPr>
          <a:xfrm>
            <a:off x="5895190" y="1288115"/>
            <a:ext cx="5593977" cy="531708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sz="2400" i="1" dirty="0">
                <a:solidFill>
                  <a:schemeClr val="bg1">
                    <a:lumMod val="50000"/>
                  </a:schemeClr>
                </a:solidFill>
                <a:latin typeface="Avenir Next LT Pro" panose="020B0504020202020204" pitchFamily="34" charset="-18"/>
              </a:rPr>
              <a:t>Audio</a:t>
            </a:r>
          </a:p>
          <a:p>
            <a:pPr marL="0" indent="0">
              <a:buNone/>
            </a:pPr>
            <a:r>
              <a:rPr lang="hr-HR" sz="2400" i="1" dirty="0">
                <a:solidFill>
                  <a:schemeClr val="bg1">
                    <a:lumMod val="50000"/>
                  </a:schemeClr>
                </a:solidFill>
                <a:latin typeface="Avenir Next LT Pro" panose="020B0504020202020204" pitchFamily="34" charset="-18"/>
                <a:hlinkClick r:id="rId10"/>
              </a:rPr>
              <a:t>https://www.e-sfera.hr/dodatni-digitalni-sadrzaji/3a5fc284-4214-4c94-8078-8cfe09816a6a/assets/audio/1_2.mp3</a:t>
            </a:r>
            <a:endParaRPr lang="hr-HR" sz="2400" i="1" dirty="0">
              <a:solidFill>
                <a:schemeClr val="bg1">
                  <a:lumMod val="50000"/>
                </a:schemeClr>
              </a:solidFill>
              <a:latin typeface="Avenir Next LT Pro" panose="020B0504020202020204" pitchFamily="34" charset="-18"/>
            </a:endParaRPr>
          </a:p>
          <a:p>
            <a:pPr marL="0" indent="0">
              <a:buNone/>
            </a:pPr>
            <a:r>
              <a:rPr lang="hr-HR" sz="2400" i="1" dirty="0">
                <a:solidFill>
                  <a:schemeClr val="bg1">
                    <a:lumMod val="50000"/>
                  </a:schemeClr>
                </a:solidFill>
                <a:latin typeface="Avenir Next LT Pro" panose="020B0504020202020204" pitchFamily="34" charset="-18"/>
                <a:hlinkClick r:id="rId11"/>
              </a:rPr>
              <a:t>https://www.e-sfera.hr/dodatni-digitalni-sadrzaji/3a5fc284-4214-4c94-8078-8cfe09816a6a/assets/audio/1_3.mp3</a:t>
            </a:r>
            <a:endParaRPr lang="hr-HR" sz="2400" i="1" dirty="0">
              <a:solidFill>
                <a:schemeClr val="bg1">
                  <a:lumMod val="50000"/>
                </a:schemeClr>
              </a:solidFill>
              <a:latin typeface="Avenir Next LT Pro" panose="020B0504020202020204" pitchFamily="34" charset="-18"/>
            </a:endParaRPr>
          </a:p>
          <a:p>
            <a:pPr marL="0" indent="0">
              <a:buNone/>
            </a:pPr>
            <a:r>
              <a:rPr lang="hr-HR" sz="2400" i="1" dirty="0">
                <a:solidFill>
                  <a:schemeClr val="bg1">
                    <a:lumMod val="50000"/>
                  </a:schemeClr>
                </a:solidFill>
                <a:latin typeface="Avenir Next LT Pro" panose="020B0504020202020204" pitchFamily="34" charset="-18"/>
                <a:hlinkClick r:id="rId12"/>
              </a:rPr>
              <a:t>https://www.e-sfera.hr/dodatni-digitalni-sadrzaji/3a5fc284-4214-4c94-8078-8cfe09816a6a/assets/audio/1_4.mp3</a:t>
            </a:r>
            <a:endParaRPr lang="hr-HR" sz="2400" i="1" dirty="0">
              <a:solidFill>
                <a:schemeClr val="bg1">
                  <a:lumMod val="50000"/>
                </a:schemeClr>
              </a:solidFill>
              <a:latin typeface="Avenir Next LT Pro" panose="020B0504020202020204" pitchFamily="34" charset="-18"/>
            </a:endParaRPr>
          </a:p>
          <a:p>
            <a:pPr marL="0" indent="0">
              <a:buNone/>
            </a:pPr>
            <a:endParaRPr lang="hr-HR" sz="2400" i="1" dirty="0">
              <a:solidFill>
                <a:schemeClr val="bg1">
                  <a:lumMod val="50000"/>
                </a:schemeClr>
              </a:solidFill>
              <a:latin typeface="Avenir Next LT Pro" panose="020B0504020202020204" pitchFamily="34" charset="-18"/>
            </a:endParaRPr>
          </a:p>
        </p:txBody>
      </p:sp>
      <p:pic>
        <p:nvPicPr>
          <p:cNvPr id="8" name="07_02_Modern_family_01">
            <a:hlinkClick r:id="" action="ppaction://media"/>
            <a:extLst>
              <a:ext uri="{FF2B5EF4-FFF2-40B4-BE49-F238E27FC236}">
                <a16:creationId xmlns:a16="http://schemas.microsoft.com/office/drawing/2014/main" id="{07114099-FA36-491A-B12A-06041995B1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184367" y="3498377"/>
            <a:ext cx="609600" cy="609600"/>
          </a:xfrm>
          <a:prstGeom prst="rect">
            <a:avLst/>
          </a:prstGeom>
        </p:spPr>
      </p:pic>
      <p:pic>
        <p:nvPicPr>
          <p:cNvPr id="9" name="07_02_Modern_family_02">
            <a:hlinkClick r:id="" action="ppaction://media"/>
            <a:extLst>
              <a:ext uri="{FF2B5EF4-FFF2-40B4-BE49-F238E27FC236}">
                <a16:creationId xmlns:a16="http://schemas.microsoft.com/office/drawing/2014/main" id="{5F7195BD-24E2-4111-94D1-60A5CCA2610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189883" y="4536376"/>
            <a:ext cx="609600" cy="609600"/>
          </a:xfrm>
          <a:prstGeom prst="rect">
            <a:avLst/>
          </a:prstGeom>
        </p:spPr>
      </p:pic>
      <p:pic>
        <p:nvPicPr>
          <p:cNvPr id="10" name="07_02_Modern_family_03">
            <a:hlinkClick r:id="" action="ppaction://media"/>
            <a:extLst>
              <a:ext uri="{FF2B5EF4-FFF2-40B4-BE49-F238E27FC236}">
                <a16:creationId xmlns:a16="http://schemas.microsoft.com/office/drawing/2014/main" id="{6A9D9C19-9495-4296-9B72-097C85FE022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184367" y="5567196"/>
            <a:ext cx="609600" cy="609600"/>
          </a:xfrm>
          <a:prstGeom prst="rect">
            <a:avLst/>
          </a:prstGeom>
        </p:spPr>
      </p:pic>
      <p:sp>
        <p:nvSpPr>
          <p:cNvPr id="11" name="Rezervirano mjesto sadržaja 2">
            <a:extLst>
              <a:ext uri="{FF2B5EF4-FFF2-40B4-BE49-F238E27FC236}">
                <a16:creationId xmlns:a16="http://schemas.microsoft.com/office/drawing/2014/main" id="{C28CE44D-C2D1-40B5-9A3B-6C56B49B58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26038" y="5859056"/>
            <a:ext cx="1717638" cy="355842"/>
          </a:xfrm>
        </p:spPr>
        <p:txBody>
          <a:bodyPr anchor="ctr" anchorCtr="0">
            <a:normAutofit/>
          </a:bodyPr>
          <a:lstStyle/>
          <a:p>
            <a:pPr marL="0" indent="0" algn="ctr">
              <a:buNone/>
            </a:pPr>
            <a:r>
              <a:rPr lang="hr-HR" sz="1600" i="1" dirty="0" err="1">
                <a:solidFill>
                  <a:srgbClr val="C00000"/>
                </a:solidFill>
                <a:latin typeface="Avenir Next LT Pro" panose="020B0504020202020204" pitchFamily="34" charset="-18"/>
              </a:rPr>
              <a:t>Cam</a:t>
            </a:r>
            <a:endParaRPr lang="hr-HR" sz="1600" i="1" dirty="0">
              <a:solidFill>
                <a:srgbClr val="C00000"/>
              </a:solidFill>
              <a:latin typeface="Avenir Next LT Pro" panose="020B0504020202020204" pitchFamily="34" charset="-18"/>
            </a:endParaRPr>
          </a:p>
        </p:txBody>
      </p:sp>
      <p:sp>
        <p:nvSpPr>
          <p:cNvPr id="12" name="Rezervirano mjesto sadržaja 2">
            <a:extLst>
              <a:ext uri="{FF2B5EF4-FFF2-40B4-BE49-F238E27FC236}">
                <a16:creationId xmlns:a16="http://schemas.microsoft.com/office/drawing/2014/main" id="{E84CDF7D-A816-4923-A139-1FE9BA89DB41}"/>
              </a:ext>
            </a:extLst>
          </p:cNvPr>
          <p:cNvSpPr txBox="1">
            <a:spLocks/>
          </p:cNvSpPr>
          <p:nvPr/>
        </p:nvSpPr>
        <p:spPr>
          <a:xfrm>
            <a:off x="-204522" y="4790134"/>
            <a:ext cx="1717638" cy="3558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r-HR" sz="1600" i="1" dirty="0" err="1">
                <a:solidFill>
                  <a:srgbClr val="C00000"/>
                </a:solidFill>
                <a:latin typeface="Avenir Next LT Pro" panose="020B0504020202020204" pitchFamily="34" charset="-18"/>
              </a:rPr>
              <a:t>Cam</a:t>
            </a:r>
            <a:endParaRPr lang="hr-HR" sz="1600" i="1" dirty="0">
              <a:solidFill>
                <a:srgbClr val="C00000"/>
              </a:solidFill>
              <a:latin typeface="Avenir Next LT Pro" panose="020B0504020202020204" pitchFamily="34" charset="-18"/>
            </a:endParaRPr>
          </a:p>
        </p:txBody>
      </p:sp>
      <p:sp>
        <p:nvSpPr>
          <p:cNvPr id="13" name="Rezervirano mjesto sadržaja 2">
            <a:extLst>
              <a:ext uri="{FF2B5EF4-FFF2-40B4-BE49-F238E27FC236}">
                <a16:creationId xmlns:a16="http://schemas.microsoft.com/office/drawing/2014/main" id="{5948DCB4-A06B-4C4E-B3D8-D83BFC3F032F}"/>
              </a:ext>
            </a:extLst>
          </p:cNvPr>
          <p:cNvSpPr txBox="1">
            <a:spLocks/>
          </p:cNvSpPr>
          <p:nvPr/>
        </p:nvSpPr>
        <p:spPr>
          <a:xfrm>
            <a:off x="-226038" y="5194211"/>
            <a:ext cx="1717638" cy="3558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r-HR" sz="1600" i="1" dirty="0" err="1">
                <a:solidFill>
                  <a:srgbClr val="C00000"/>
                </a:solidFill>
                <a:latin typeface="Avenir Next LT Pro" panose="020B0504020202020204" pitchFamily="34" charset="-18"/>
              </a:rPr>
              <a:t>Claire</a:t>
            </a:r>
            <a:endParaRPr lang="hr-HR" sz="1600" i="1" dirty="0">
              <a:solidFill>
                <a:srgbClr val="C00000"/>
              </a:solidFill>
              <a:latin typeface="Avenir Next LT Pro" panose="020B0504020202020204" pitchFamily="34" charset="-18"/>
            </a:endParaRPr>
          </a:p>
        </p:txBody>
      </p:sp>
      <p:sp>
        <p:nvSpPr>
          <p:cNvPr id="14" name="Rezervirano mjesto sadržaja 2">
            <a:extLst>
              <a:ext uri="{FF2B5EF4-FFF2-40B4-BE49-F238E27FC236}">
                <a16:creationId xmlns:a16="http://schemas.microsoft.com/office/drawing/2014/main" id="{2B1C7EF8-C8E9-45D5-93F3-B924395F830F}"/>
              </a:ext>
            </a:extLst>
          </p:cNvPr>
          <p:cNvSpPr txBox="1">
            <a:spLocks/>
          </p:cNvSpPr>
          <p:nvPr/>
        </p:nvSpPr>
        <p:spPr>
          <a:xfrm>
            <a:off x="-226038" y="5440312"/>
            <a:ext cx="1717638" cy="3558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r-HR" sz="1600" i="1">
                <a:solidFill>
                  <a:srgbClr val="C00000"/>
                </a:solidFill>
                <a:latin typeface="Avenir Next LT Pro" panose="020B0504020202020204" pitchFamily="34" charset="-18"/>
              </a:rPr>
              <a:t>Alex</a:t>
            </a:r>
            <a:endParaRPr lang="hr-HR" sz="1600" i="1" dirty="0">
              <a:solidFill>
                <a:srgbClr val="C00000"/>
              </a:solidFill>
              <a:latin typeface="Avenir Next LT Pro" panose="020B0504020202020204" pitchFamily="34" charset="-18"/>
            </a:endParaRPr>
          </a:p>
        </p:txBody>
      </p:sp>
      <p:sp>
        <p:nvSpPr>
          <p:cNvPr id="15" name="Rezervirano mjesto sadržaja 2">
            <a:extLst>
              <a:ext uri="{FF2B5EF4-FFF2-40B4-BE49-F238E27FC236}">
                <a16:creationId xmlns:a16="http://schemas.microsoft.com/office/drawing/2014/main" id="{D1CBC5B5-AAAB-43C6-A5B3-A030D1A5C44A}"/>
              </a:ext>
            </a:extLst>
          </p:cNvPr>
          <p:cNvSpPr txBox="1">
            <a:spLocks/>
          </p:cNvSpPr>
          <p:nvPr/>
        </p:nvSpPr>
        <p:spPr>
          <a:xfrm>
            <a:off x="-226038" y="5641851"/>
            <a:ext cx="1717638" cy="3558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r-HR" sz="1600" i="1" dirty="0" err="1">
                <a:solidFill>
                  <a:srgbClr val="C00000"/>
                </a:solidFill>
                <a:latin typeface="Avenir Next LT Pro" panose="020B0504020202020204" pitchFamily="34" charset="-18"/>
              </a:rPr>
              <a:t>Claire</a:t>
            </a:r>
            <a:endParaRPr lang="hr-HR" sz="1600" i="1" dirty="0">
              <a:solidFill>
                <a:srgbClr val="C00000"/>
              </a:solidFill>
              <a:latin typeface="Avenir Next LT Pro" panose="020B0504020202020204" pitchFamily="34" charset="-18"/>
            </a:endParaRPr>
          </a:p>
        </p:txBody>
      </p:sp>
      <p:sp>
        <p:nvSpPr>
          <p:cNvPr id="16" name="Rezervirano mjesto sadržaja 2">
            <a:extLst>
              <a:ext uri="{FF2B5EF4-FFF2-40B4-BE49-F238E27FC236}">
                <a16:creationId xmlns:a16="http://schemas.microsoft.com/office/drawing/2014/main" id="{B2551E62-AB29-41A6-81EE-FC6ECB630238}"/>
              </a:ext>
            </a:extLst>
          </p:cNvPr>
          <p:cNvSpPr txBox="1">
            <a:spLocks/>
          </p:cNvSpPr>
          <p:nvPr/>
        </p:nvSpPr>
        <p:spPr>
          <a:xfrm>
            <a:off x="-204522" y="4536376"/>
            <a:ext cx="1717638" cy="3558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r-HR" sz="1600" i="1" dirty="0" err="1">
                <a:solidFill>
                  <a:srgbClr val="C00000"/>
                </a:solidFill>
                <a:latin typeface="Avenir Next LT Pro" panose="020B0504020202020204" pitchFamily="34" charset="-18"/>
              </a:rPr>
              <a:t>Alex</a:t>
            </a:r>
            <a:endParaRPr lang="hr-HR" sz="1600" i="1" dirty="0">
              <a:solidFill>
                <a:srgbClr val="C00000"/>
              </a:solidFill>
              <a:latin typeface="Avenir Next LT Pro" panose="020B0504020202020204" pitchFamily="34" charset="-18"/>
            </a:endParaRPr>
          </a:p>
        </p:txBody>
      </p:sp>
      <p:sp>
        <p:nvSpPr>
          <p:cNvPr id="17" name="Rezervirano mjesto sadržaja 2">
            <a:extLst>
              <a:ext uri="{FF2B5EF4-FFF2-40B4-BE49-F238E27FC236}">
                <a16:creationId xmlns:a16="http://schemas.microsoft.com/office/drawing/2014/main" id="{9DD94E76-2E66-481C-A298-CCA15EBC79DB}"/>
              </a:ext>
            </a:extLst>
          </p:cNvPr>
          <p:cNvSpPr txBox="1">
            <a:spLocks/>
          </p:cNvSpPr>
          <p:nvPr/>
        </p:nvSpPr>
        <p:spPr>
          <a:xfrm>
            <a:off x="-226038" y="6082111"/>
            <a:ext cx="1717638" cy="3558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r-HR" sz="1600" i="1" dirty="0" err="1">
                <a:solidFill>
                  <a:srgbClr val="C00000"/>
                </a:solidFill>
                <a:latin typeface="Avenir Next LT Pro" panose="020B0504020202020204" pitchFamily="34" charset="-18"/>
              </a:rPr>
              <a:t>Cam</a:t>
            </a:r>
            <a:endParaRPr lang="hr-HR" sz="1600" i="1" dirty="0">
              <a:solidFill>
                <a:srgbClr val="C00000"/>
              </a:solidFill>
              <a:latin typeface="Avenir Next LT Pro" panose="020B0504020202020204" pitchFamily="34" charset="-18"/>
            </a:endParaRPr>
          </a:p>
        </p:txBody>
      </p:sp>
      <p:sp>
        <p:nvSpPr>
          <p:cNvPr id="18" name="Rezervirano mjesto sadržaja 2">
            <a:extLst>
              <a:ext uri="{FF2B5EF4-FFF2-40B4-BE49-F238E27FC236}">
                <a16:creationId xmlns:a16="http://schemas.microsoft.com/office/drawing/2014/main" id="{EB73785D-EC15-45C2-861C-2AAAEAA2DCA7}"/>
              </a:ext>
            </a:extLst>
          </p:cNvPr>
          <p:cNvSpPr txBox="1">
            <a:spLocks/>
          </p:cNvSpPr>
          <p:nvPr/>
        </p:nvSpPr>
        <p:spPr>
          <a:xfrm>
            <a:off x="2390561" y="4590166"/>
            <a:ext cx="1717638" cy="3558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r-HR" sz="1600" i="1" dirty="0" err="1">
                <a:solidFill>
                  <a:srgbClr val="C00000"/>
                </a:solidFill>
                <a:latin typeface="Avenir Next LT Pro" panose="020B0504020202020204" pitchFamily="34" charset="-18"/>
              </a:rPr>
              <a:t>Claire</a:t>
            </a:r>
            <a:endParaRPr lang="hr-HR" sz="1600" i="1" dirty="0">
              <a:solidFill>
                <a:srgbClr val="C00000"/>
              </a:solidFill>
              <a:latin typeface="Avenir Next LT Pro" panose="020B0504020202020204" pitchFamily="34" charset="-18"/>
            </a:endParaRPr>
          </a:p>
        </p:txBody>
      </p:sp>
      <p:sp>
        <p:nvSpPr>
          <p:cNvPr id="19" name="Rezervirano mjesto sadržaja 2">
            <a:extLst>
              <a:ext uri="{FF2B5EF4-FFF2-40B4-BE49-F238E27FC236}">
                <a16:creationId xmlns:a16="http://schemas.microsoft.com/office/drawing/2014/main" id="{1BEB01AC-AF95-41DB-97E2-CAC9885CE7D3}"/>
              </a:ext>
            </a:extLst>
          </p:cNvPr>
          <p:cNvSpPr txBox="1">
            <a:spLocks/>
          </p:cNvSpPr>
          <p:nvPr/>
        </p:nvSpPr>
        <p:spPr>
          <a:xfrm>
            <a:off x="2390561" y="4986815"/>
            <a:ext cx="1717638" cy="3558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r-HR" sz="1600" i="1" dirty="0" err="1">
                <a:solidFill>
                  <a:srgbClr val="C00000"/>
                </a:solidFill>
                <a:latin typeface="Avenir Next LT Pro" panose="020B0504020202020204" pitchFamily="34" charset="-18"/>
              </a:rPr>
              <a:t>Phil</a:t>
            </a:r>
            <a:endParaRPr lang="hr-HR" sz="1600" i="1" dirty="0">
              <a:solidFill>
                <a:srgbClr val="C00000"/>
              </a:solidFill>
              <a:latin typeface="Avenir Next LT Pro" panose="020B0504020202020204" pitchFamily="34" charset="-18"/>
            </a:endParaRPr>
          </a:p>
        </p:txBody>
      </p:sp>
      <p:sp>
        <p:nvSpPr>
          <p:cNvPr id="20" name="Rezervirano mjesto sadržaja 2">
            <a:extLst>
              <a:ext uri="{FF2B5EF4-FFF2-40B4-BE49-F238E27FC236}">
                <a16:creationId xmlns:a16="http://schemas.microsoft.com/office/drawing/2014/main" id="{CC5C35D9-F6A5-4CAA-8D5D-1457C047A92C}"/>
              </a:ext>
            </a:extLst>
          </p:cNvPr>
          <p:cNvSpPr txBox="1">
            <a:spLocks/>
          </p:cNvSpPr>
          <p:nvPr/>
        </p:nvSpPr>
        <p:spPr>
          <a:xfrm>
            <a:off x="2391591" y="5211354"/>
            <a:ext cx="1717638" cy="3558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r-HR" sz="1600" i="1" dirty="0" err="1">
                <a:solidFill>
                  <a:srgbClr val="C00000"/>
                </a:solidFill>
                <a:latin typeface="Avenir Next LT Pro" panose="020B0504020202020204" pitchFamily="34" charset="-18"/>
              </a:rPr>
              <a:t>Alex</a:t>
            </a:r>
            <a:endParaRPr lang="hr-HR" sz="1600" i="1" dirty="0">
              <a:solidFill>
                <a:srgbClr val="C00000"/>
              </a:solidFill>
              <a:latin typeface="Avenir Next LT Pro" panose="020B0504020202020204" pitchFamily="34" charset="-18"/>
            </a:endParaRPr>
          </a:p>
        </p:txBody>
      </p:sp>
      <p:sp>
        <p:nvSpPr>
          <p:cNvPr id="21" name="Rezervirano mjesto sadržaja 2">
            <a:extLst>
              <a:ext uri="{FF2B5EF4-FFF2-40B4-BE49-F238E27FC236}">
                <a16:creationId xmlns:a16="http://schemas.microsoft.com/office/drawing/2014/main" id="{73E53014-ABCA-441A-9F10-CFD2D616BE4F}"/>
              </a:ext>
            </a:extLst>
          </p:cNvPr>
          <p:cNvSpPr txBox="1">
            <a:spLocks/>
          </p:cNvSpPr>
          <p:nvPr/>
        </p:nvSpPr>
        <p:spPr>
          <a:xfrm>
            <a:off x="2390561" y="5440312"/>
            <a:ext cx="1717638" cy="3558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r-HR" sz="1600" i="1" dirty="0" err="1">
                <a:solidFill>
                  <a:srgbClr val="C00000"/>
                </a:solidFill>
                <a:latin typeface="Avenir Next LT Pro" panose="020B0504020202020204" pitchFamily="34" charset="-18"/>
              </a:rPr>
              <a:t>Cam</a:t>
            </a:r>
            <a:endParaRPr lang="hr-HR" sz="1600" i="1" dirty="0">
              <a:solidFill>
                <a:srgbClr val="C00000"/>
              </a:solidFill>
              <a:latin typeface="Avenir Next LT Pro" panose="020B0504020202020204" pitchFamily="34" charset="-18"/>
            </a:endParaRPr>
          </a:p>
        </p:txBody>
      </p:sp>
      <p:sp>
        <p:nvSpPr>
          <p:cNvPr id="22" name="Rezervirano mjesto sadržaja 2">
            <a:extLst>
              <a:ext uri="{FF2B5EF4-FFF2-40B4-BE49-F238E27FC236}">
                <a16:creationId xmlns:a16="http://schemas.microsoft.com/office/drawing/2014/main" id="{74E5CB38-FEE5-4F37-B472-7160B8CBEC3F}"/>
              </a:ext>
            </a:extLst>
          </p:cNvPr>
          <p:cNvSpPr txBox="1">
            <a:spLocks/>
          </p:cNvSpPr>
          <p:nvPr/>
        </p:nvSpPr>
        <p:spPr>
          <a:xfrm>
            <a:off x="2390561" y="5861504"/>
            <a:ext cx="1717638" cy="3558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r-HR" sz="1600" i="1" dirty="0" err="1">
                <a:solidFill>
                  <a:srgbClr val="C00000"/>
                </a:solidFill>
                <a:latin typeface="Avenir Next LT Pro" panose="020B0504020202020204" pitchFamily="34" charset="-18"/>
              </a:rPr>
              <a:t>Phil</a:t>
            </a:r>
            <a:endParaRPr lang="hr-HR" sz="1600" i="1" dirty="0">
              <a:solidFill>
                <a:srgbClr val="C00000"/>
              </a:solidFill>
              <a:latin typeface="Avenir Next LT Pro" panose="020B0504020202020204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262361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03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83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706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/>
      <p:bldP spid="7" grpId="0"/>
      <p:bldP spid="11" grpId="0" build="p"/>
      <p:bldP spid="12" grpId="0" build="p"/>
      <p:bldP spid="13" grpId="0" build="p"/>
      <p:bldP spid="14" grpId="0" build="p"/>
      <p:bldP spid="15" grpId="0" build="p"/>
      <p:bldP spid="16" grpId="0" build="p"/>
      <p:bldP spid="17" grpId="0" build="p"/>
      <p:bldP spid="18" grpId="0" build="p"/>
      <p:bldP spid="19" grpId="0" build="p"/>
      <p:bldP spid="20" grpId="0" build="p"/>
      <p:bldP spid="21" grpId="0" build="p"/>
      <p:bldP spid="2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73A0C856-6389-4960-A335-D2BC7C47D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005" y="266700"/>
            <a:ext cx="3810000" cy="6324600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" name="Rezervirano mjesto sadržaja 2">
            <a:extLst>
              <a:ext uri="{FF2B5EF4-FFF2-40B4-BE49-F238E27FC236}">
                <a16:creationId xmlns:a16="http://schemas.microsoft.com/office/drawing/2014/main" id="{1BCA81FD-DD58-42C4-ABBC-7B483FD3F8BE}"/>
              </a:ext>
            </a:extLst>
          </p:cNvPr>
          <p:cNvSpPr txBox="1">
            <a:spLocks/>
          </p:cNvSpPr>
          <p:nvPr/>
        </p:nvSpPr>
        <p:spPr>
          <a:xfrm>
            <a:off x="4464422" y="1721224"/>
            <a:ext cx="7398573" cy="497003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r-HR" sz="2000" i="1" dirty="0" err="1">
                <a:solidFill>
                  <a:srgbClr val="C00000"/>
                </a:solidFill>
                <a:latin typeface="Avenir Next LT Pro" panose="020B0504020202020204" pitchFamily="34" charset="-18"/>
              </a:rPr>
              <a:t>Whenever</a:t>
            </a:r>
            <a:r>
              <a:rPr lang="hr-HR" sz="2000" i="1" dirty="0">
                <a:solidFill>
                  <a:srgbClr val="C00000"/>
                </a:solidFill>
                <a:latin typeface="Avenir Next LT Pro" panose="020B0504020202020204" pitchFamily="34" charset="-18"/>
              </a:rPr>
              <a:t> </a:t>
            </a:r>
            <a:r>
              <a:rPr lang="hr-HR" sz="2000" i="1" dirty="0" err="1">
                <a:solidFill>
                  <a:srgbClr val="C00000"/>
                </a:solidFill>
                <a:latin typeface="Avenir Next LT Pro" panose="020B0504020202020204" pitchFamily="34" charset="-18"/>
              </a:rPr>
              <a:t>she</a:t>
            </a:r>
            <a:r>
              <a:rPr lang="hr-HR" sz="2000" i="1" dirty="0">
                <a:solidFill>
                  <a:srgbClr val="C00000"/>
                </a:solidFill>
                <a:latin typeface="Avenir Next LT Pro" panose="020B0504020202020204" pitchFamily="34" charset="-18"/>
              </a:rPr>
              <a:t> </a:t>
            </a:r>
            <a:r>
              <a:rPr lang="hr-HR" sz="2000" i="1" dirty="0" err="1">
                <a:solidFill>
                  <a:srgbClr val="C00000"/>
                </a:solidFill>
                <a:latin typeface="Avenir Next LT Pro" panose="020B0504020202020204" pitchFamily="34" charset="-18"/>
              </a:rPr>
              <a:t>is</a:t>
            </a:r>
            <a:r>
              <a:rPr lang="hr-HR" sz="2000" i="1" dirty="0">
                <a:solidFill>
                  <a:srgbClr val="C00000"/>
                </a:solidFill>
                <a:latin typeface="Avenir Next LT Pro" panose="020B0504020202020204" pitchFamily="34" charset="-18"/>
              </a:rPr>
              <a:t> </a:t>
            </a:r>
            <a:r>
              <a:rPr lang="hr-HR" sz="2000" i="1" dirty="0" err="1">
                <a:solidFill>
                  <a:srgbClr val="C00000"/>
                </a:solidFill>
                <a:latin typeface="Avenir Next LT Pro" panose="020B0504020202020204" pitchFamily="34" charset="-18"/>
              </a:rPr>
              <a:t>angry</a:t>
            </a:r>
            <a:r>
              <a:rPr lang="hr-HR" sz="2000" i="1" dirty="0">
                <a:solidFill>
                  <a:srgbClr val="C00000"/>
                </a:solidFill>
                <a:latin typeface="Avenir Next LT Pro" panose="020B0504020202020204" pitchFamily="34" charset="-18"/>
              </a:rPr>
              <a:t>, </a:t>
            </a:r>
            <a:r>
              <a:rPr lang="hr-HR" sz="2000" i="1" dirty="0" err="1">
                <a:solidFill>
                  <a:srgbClr val="C00000"/>
                </a:solidFill>
                <a:latin typeface="Avenir Next LT Pro" panose="020B0504020202020204" pitchFamily="34" charset="-18"/>
              </a:rPr>
              <a:t>she</a:t>
            </a:r>
            <a:r>
              <a:rPr lang="hr-HR" sz="2000" i="1" dirty="0">
                <a:solidFill>
                  <a:srgbClr val="C00000"/>
                </a:solidFill>
                <a:latin typeface="Avenir Next LT Pro" panose="020B0504020202020204" pitchFamily="34" charset="-18"/>
              </a:rPr>
              <a:t> </a:t>
            </a:r>
            <a:r>
              <a:rPr lang="hr-HR" sz="2000" i="1" dirty="0" err="1">
                <a:solidFill>
                  <a:srgbClr val="C00000"/>
                </a:solidFill>
                <a:latin typeface="Avenir Next LT Pro" panose="020B0504020202020204" pitchFamily="34" charset="-18"/>
              </a:rPr>
              <a:t>speaks</a:t>
            </a:r>
            <a:r>
              <a:rPr lang="hr-HR" sz="2000" i="1" dirty="0">
                <a:solidFill>
                  <a:srgbClr val="C00000"/>
                </a:solidFill>
                <a:latin typeface="Avenir Next LT Pro" panose="020B0504020202020204" pitchFamily="34" charset="-18"/>
              </a:rPr>
              <a:t> </a:t>
            </a:r>
            <a:r>
              <a:rPr lang="hr-HR" sz="2000" i="1" dirty="0" err="1">
                <a:solidFill>
                  <a:srgbClr val="C00000"/>
                </a:solidFill>
                <a:latin typeface="Avenir Next LT Pro" panose="020B0504020202020204" pitchFamily="34" charset="-18"/>
              </a:rPr>
              <a:t>Spanish</a:t>
            </a:r>
            <a:r>
              <a:rPr lang="hr-HR" sz="2000" i="1" dirty="0">
                <a:solidFill>
                  <a:srgbClr val="C00000"/>
                </a:solidFill>
                <a:latin typeface="Avenir Next LT Pro" panose="020B0504020202020204" pitchFamily="34" charset="-18"/>
              </a:rPr>
              <a:t>.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hr-HR" sz="2000" i="1" dirty="0">
                <a:solidFill>
                  <a:srgbClr val="C00000"/>
                </a:solidFill>
                <a:latin typeface="Avenir Next LT Pro" panose="020B0504020202020204" pitchFamily="34" charset="-18"/>
              </a:rPr>
              <a:t>GLORIA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hr-HR" sz="2000" i="1" dirty="0">
              <a:solidFill>
                <a:srgbClr val="C00000"/>
              </a:solidFill>
              <a:latin typeface="Avenir Next LT Pro" panose="020B0504020202020204" pitchFamily="34" charset="-18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hr-HR" sz="2000" i="1" dirty="0">
                <a:solidFill>
                  <a:srgbClr val="C00000"/>
                </a:solidFill>
                <a:latin typeface="Avenir Next LT Pro" panose="020B0504020202020204" pitchFamily="34" charset="-18"/>
              </a:rPr>
              <a:t>On </a:t>
            </a:r>
            <a:r>
              <a:rPr lang="hr-HR" sz="2000" i="1" dirty="0" err="1">
                <a:solidFill>
                  <a:srgbClr val="C00000"/>
                </a:solidFill>
                <a:latin typeface="Avenir Next LT Pro" panose="020B0504020202020204" pitchFamily="34" charset="-18"/>
              </a:rPr>
              <a:t>Sundays</a:t>
            </a:r>
            <a:r>
              <a:rPr lang="hr-HR" sz="2000" i="1" dirty="0">
                <a:solidFill>
                  <a:srgbClr val="C00000"/>
                </a:solidFill>
                <a:latin typeface="Avenir Next LT Pro" panose="020B0504020202020204" pitchFamily="34" charset="-18"/>
              </a:rPr>
              <a:t>, he </a:t>
            </a:r>
            <a:r>
              <a:rPr lang="hr-HR" sz="2000" i="1" dirty="0" err="1">
                <a:solidFill>
                  <a:srgbClr val="C00000"/>
                </a:solidFill>
                <a:latin typeface="Avenir Next LT Pro" panose="020B0504020202020204" pitchFamily="34" charset="-18"/>
              </a:rPr>
              <a:t>plays</a:t>
            </a:r>
            <a:r>
              <a:rPr lang="hr-HR" sz="2000" i="1" dirty="0">
                <a:solidFill>
                  <a:srgbClr val="C00000"/>
                </a:solidFill>
                <a:latin typeface="Avenir Next LT Pro" panose="020B0504020202020204" pitchFamily="34" charset="-18"/>
              </a:rPr>
              <a:t> golf </a:t>
            </a:r>
            <a:r>
              <a:rPr lang="hr-HR" sz="2000" i="1" dirty="0" err="1">
                <a:solidFill>
                  <a:srgbClr val="C00000"/>
                </a:solidFill>
                <a:latin typeface="Avenir Next LT Pro" panose="020B0504020202020204" pitchFamily="34" charset="-18"/>
              </a:rPr>
              <a:t>with</a:t>
            </a:r>
            <a:r>
              <a:rPr lang="hr-HR" sz="2000" i="1" dirty="0">
                <a:solidFill>
                  <a:srgbClr val="C00000"/>
                </a:solidFill>
                <a:latin typeface="Avenir Next LT Pro" panose="020B0504020202020204" pitchFamily="34" charset="-18"/>
              </a:rPr>
              <a:t> </a:t>
            </a:r>
            <a:r>
              <a:rPr lang="hr-HR" sz="2000" i="1" dirty="0" err="1">
                <a:solidFill>
                  <a:srgbClr val="C00000"/>
                </a:solidFill>
                <a:latin typeface="Avenir Next LT Pro" panose="020B0504020202020204" pitchFamily="34" charset="-18"/>
              </a:rPr>
              <a:t>his</a:t>
            </a:r>
            <a:r>
              <a:rPr lang="hr-HR" sz="2000" i="1" dirty="0">
                <a:solidFill>
                  <a:srgbClr val="C00000"/>
                </a:solidFill>
                <a:latin typeface="Avenir Next LT Pro" panose="020B0504020202020204" pitchFamily="34" charset="-18"/>
              </a:rPr>
              <a:t> </a:t>
            </a:r>
            <a:r>
              <a:rPr lang="hr-HR" sz="2000" i="1" dirty="0" err="1">
                <a:solidFill>
                  <a:srgbClr val="C00000"/>
                </a:solidFill>
                <a:latin typeface="Avenir Next LT Pro" panose="020B0504020202020204" pitchFamily="34" charset="-18"/>
              </a:rPr>
              <a:t>friends</a:t>
            </a:r>
            <a:r>
              <a:rPr lang="hr-HR" sz="2000" i="1" dirty="0">
                <a:solidFill>
                  <a:srgbClr val="C00000"/>
                </a:solidFill>
                <a:latin typeface="Avenir Next LT Pro" panose="020B0504020202020204" pitchFamily="34" charset="-18"/>
              </a:rPr>
              <a:t>.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hr-HR" sz="2000" i="1" dirty="0">
                <a:solidFill>
                  <a:srgbClr val="C00000"/>
                </a:solidFill>
                <a:latin typeface="Avenir Next LT Pro" panose="020B0504020202020204" pitchFamily="34" charset="-18"/>
              </a:rPr>
              <a:t>JAY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hr-HR" sz="2000" i="1" dirty="0">
              <a:solidFill>
                <a:srgbClr val="C00000"/>
              </a:solidFill>
              <a:latin typeface="Avenir Next LT Pro" panose="020B0504020202020204" pitchFamily="34" charset="-18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hr-HR" sz="2000" i="1" dirty="0" err="1">
                <a:solidFill>
                  <a:srgbClr val="C00000"/>
                </a:solidFill>
                <a:latin typeface="Avenir Next LT Pro" panose="020B0504020202020204" pitchFamily="34" charset="-18"/>
              </a:rPr>
              <a:t>Sometimes</a:t>
            </a:r>
            <a:r>
              <a:rPr lang="hr-HR" sz="2000" i="1" dirty="0">
                <a:solidFill>
                  <a:srgbClr val="C00000"/>
                </a:solidFill>
                <a:latin typeface="Avenir Next LT Pro" panose="020B0504020202020204" pitchFamily="34" charset="-18"/>
              </a:rPr>
              <a:t>, he </a:t>
            </a:r>
            <a:r>
              <a:rPr lang="hr-HR" sz="2000" i="1" dirty="0" err="1">
                <a:solidFill>
                  <a:srgbClr val="C00000"/>
                </a:solidFill>
                <a:latin typeface="Avenir Next LT Pro" panose="020B0504020202020204" pitchFamily="34" charset="-18"/>
              </a:rPr>
              <a:t>goes</a:t>
            </a:r>
            <a:r>
              <a:rPr lang="hr-HR" sz="2000" i="1" dirty="0">
                <a:solidFill>
                  <a:srgbClr val="C00000"/>
                </a:solidFill>
                <a:latin typeface="Avenir Next LT Pro" panose="020B0504020202020204" pitchFamily="34" charset="-18"/>
              </a:rPr>
              <a:t> to a </a:t>
            </a:r>
            <a:r>
              <a:rPr lang="hr-HR" sz="2000" i="1" dirty="0" err="1">
                <a:solidFill>
                  <a:srgbClr val="C00000"/>
                </a:solidFill>
                <a:latin typeface="Avenir Next LT Pro" panose="020B0504020202020204" pitchFamily="34" charset="-18"/>
              </a:rPr>
              <a:t>beauty</a:t>
            </a:r>
            <a:r>
              <a:rPr lang="hr-HR" sz="2000" i="1" dirty="0">
                <a:solidFill>
                  <a:srgbClr val="C00000"/>
                </a:solidFill>
                <a:latin typeface="Avenir Next LT Pro" panose="020B0504020202020204" pitchFamily="34" charset="-18"/>
              </a:rPr>
              <a:t> </a:t>
            </a:r>
            <a:r>
              <a:rPr lang="hr-HR" sz="2000" i="1" dirty="0" err="1">
                <a:solidFill>
                  <a:srgbClr val="C00000"/>
                </a:solidFill>
                <a:latin typeface="Avenir Next LT Pro" panose="020B0504020202020204" pitchFamily="34" charset="-18"/>
              </a:rPr>
              <a:t>parlour</a:t>
            </a:r>
            <a:r>
              <a:rPr lang="hr-HR" sz="2000" i="1" dirty="0">
                <a:solidFill>
                  <a:srgbClr val="C00000"/>
                </a:solidFill>
                <a:latin typeface="Avenir Next LT Pro" panose="020B0504020202020204" pitchFamily="34" charset="-18"/>
              </a:rPr>
              <a:t>.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hr-HR" sz="2000" i="1" dirty="0">
                <a:solidFill>
                  <a:srgbClr val="C00000"/>
                </a:solidFill>
                <a:latin typeface="Avenir Next LT Pro" panose="020B0504020202020204" pitchFamily="34" charset="-18"/>
              </a:rPr>
              <a:t>MANNY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hr-HR" sz="2000" i="1" dirty="0">
              <a:solidFill>
                <a:srgbClr val="C00000"/>
              </a:solidFill>
              <a:latin typeface="Avenir Next LT Pro" panose="020B0504020202020204" pitchFamily="34" charset="-18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hr-HR" sz="2000" i="1" dirty="0" err="1">
                <a:solidFill>
                  <a:srgbClr val="C00000"/>
                </a:solidFill>
                <a:latin typeface="Avenir Next LT Pro" panose="020B0504020202020204" pitchFamily="34" charset="-18"/>
              </a:rPr>
              <a:t>Every</a:t>
            </a:r>
            <a:r>
              <a:rPr lang="hr-HR" sz="2000" i="1" dirty="0">
                <a:solidFill>
                  <a:srgbClr val="C00000"/>
                </a:solidFill>
                <a:latin typeface="Avenir Next LT Pro" panose="020B0504020202020204" pitchFamily="34" charset="-18"/>
              </a:rPr>
              <a:t> </a:t>
            </a:r>
            <a:r>
              <a:rPr lang="hr-HR" sz="2000" i="1" dirty="0" err="1">
                <a:solidFill>
                  <a:srgbClr val="C00000"/>
                </a:solidFill>
                <a:latin typeface="Avenir Next LT Pro" panose="020B0504020202020204" pitchFamily="34" charset="-18"/>
              </a:rPr>
              <a:t>day</a:t>
            </a:r>
            <a:r>
              <a:rPr lang="hr-HR" sz="2000" i="1" dirty="0">
                <a:solidFill>
                  <a:srgbClr val="C00000"/>
                </a:solidFill>
                <a:latin typeface="Avenir Next LT Pro" panose="020B0504020202020204" pitchFamily="34" charset="-18"/>
              </a:rPr>
              <a:t>, he </a:t>
            </a:r>
            <a:r>
              <a:rPr lang="hr-HR" sz="2000" i="1" dirty="0" err="1">
                <a:solidFill>
                  <a:srgbClr val="C00000"/>
                </a:solidFill>
                <a:latin typeface="Avenir Next LT Pro" panose="020B0504020202020204" pitchFamily="34" charset="-18"/>
              </a:rPr>
              <a:t>drinks</a:t>
            </a:r>
            <a:r>
              <a:rPr lang="hr-HR" sz="2000" i="1" dirty="0">
                <a:solidFill>
                  <a:srgbClr val="C00000"/>
                </a:solidFill>
                <a:latin typeface="Avenir Next LT Pro" panose="020B0504020202020204" pitchFamily="34" charset="-18"/>
              </a:rPr>
              <a:t> </a:t>
            </a:r>
            <a:r>
              <a:rPr lang="hr-HR" sz="2000" i="1" dirty="0" err="1">
                <a:solidFill>
                  <a:srgbClr val="C00000"/>
                </a:solidFill>
                <a:latin typeface="Avenir Next LT Pro" panose="020B0504020202020204" pitchFamily="34" charset="-18"/>
              </a:rPr>
              <a:t>coffee</a:t>
            </a:r>
            <a:r>
              <a:rPr lang="hr-HR" sz="2000" i="1" dirty="0">
                <a:solidFill>
                  <a:srgbClr val="C00000"/>
                </a:solidFill>
                <a:latin typeface="Avenir Next LT Pro" panose="020B0504020202020204" pitchFamily="34" charset="-18"/>
              </a:rPr>
              <a:t> </a:t>
            </a:r>
            <a:r>
              <a:rPr lang="hr-HR" sz="2000" i="1" dirty="0" err="1">
                <a:solidFill>
                  <a:srgbClr val="C00000"/>
                </a:solidFill>
                <a:latin typeface="Avenir Next LT Pro" panose="020B0504020202020204" pitchFamily="34" charset="-18"/>
              </a:rPr>
              <a:t>and</a:t>
            </a:r>
            <a:r>
              <a:rPr lang="hr-HR" sz="2000" i="1" dirty="0">
                <a:solidFill>
                  <a:srgbClr val="C00000"/>
                </a:solidFill>
                <a:latin typeface="Avenir Next LT Pro" panose="020B0504020202020204" pitchFamily="34" charset="-18"/>
              </a:rPr>
              <a:t> </a:t>
            </a:r>
            <a:r>
              <a:rPr lang="hr-HR" sz="2000" i="1" dirty="0" err="1">
                <a:solidFill>
                  <a:srgbClr val="C00000"/>
                </a:solidFill>
                <a:latin typeface="Avenir Next LT Pro" panose="020B0504020202020204" pitchFamily="34" charset="-18"/>
              </a:rPr>
              <a:t>talks</a:t>
            </a:r>
            <a:r>
              <a:rPr lang="hr-HR" sz="2000" i="1" dirty="0">
                <a:solidFill>
                  <a:srgbClr val="C00000"/>
                </a:solidFill>
                <a:latin typeface="Avenir Next LT Pro" panose="020B0504020202020204" pitchFamily="34" charset="-18"/>
              </a:rPr>
              <a:t> to </a:t>
            </a:r>
            <a:r>
              <a:rPr lang="hr-HR" sz="2000" i="1" dirty="0" err="1">
                <a:solidFill>
                  <a:srgbClr val="C00000"/>
                </a:solidFill>
                <a:latin typeface="Avenir Next LT Pro" panose="020B0504020202020204" pitchFamily="34" charset="-18"/>
              </a:rPr>
              <a:t>adults</a:t>
            </a:r>
            <a:r>
              <a:rPr lang="hr-HR" sz="2000" i="1" dirty="0">
                <a:solidFill>
                  <a:srgbClr val="C00000"/>
                </a:solidFill>
                <a:latin typeface="Avenir Next LT Pro" panose="020B0504020202020204" pitchFamily="34" charset="-18"/>
              </a:rPr>
              <a:t> </a:t>
            </a:r>
            <a:r>
              <a:rPr lang="hr-HR" sz="2000" i="1" dirty="0" err="1">
                <a:solidFill>
                  <a:srgbClr val="C00000"/>
                </a:solidFill>
                <a:latin typeface="Avenir Next LT Pro" panose="020B0504020202020204" pitchFamily="34" charset="-18"/>
              </a:rPr>
              <a:t>about</a:t>
            </a:r>
            <a:r>
              <a:rPr lang="hr-HR" sz="2000" i="1" dirty="0">
                <a:solidFill>
                  <a:srgbClr val="C00000"/>
                </a:solidFill>
                <a:latin typeface="Avenir Next LT Pro" panose="020B0504020202020204" pitchFamily="34" charset="-18"/>
              </a:rPr>
              <a:t> </a:t>
            </a:r>
            <a:r>
              <a:rPr lang="hr-HR" sz="2000" i="1" dirty="0" err="1">
                <a:solidFill>
                  <a:srgbClr val="C00000"/>
                </a:solidFill>
                <a:latin typeface="Avenir Next LT Pro" panose="020B0504020202020204" pitchFamily="34" charset="-18"/>
              </a:rPr>
              <a:t>their</a:t>
            </a:r>
            <a:r>
              <a:rPr lang="hr-HR" sz="2000" i="1" dirty="0">
                <a:solidFill>
                  <a:srgbClr val="C00000"/>
                </a:solidFill>
                <a:latin typeface="Avenir Next LT Pro" panose="020B0504020202020204" pitchFamily="34" charset="-18"/>
              </a:rPr>
              <a:t> </a:t>
            </a:r>
            <a:r>
              <a:rPr lang="hr-HR" sz="2000" i="1" dirty="0" err="1">
                <a:solidFill>
                  <a:srgbClr val="C00000"/>
                </a:solidFill>
                <a:latin typeface="Avenir Next LT Pro" panose="020B0504020202020204" pitchFamily="34" charset="-18"/>
              </a:rPr>
              <a:t>emotions</a:t>
            </a:r>
            <a:r>
              <a:rPr lang="hr-HR" sz="2000" i="1" dirty="0">
                <a:solidFill>
                  <a:srgbClr val="C00000"/>
                </a:solidFill>
                <a:latin typeface="Avenir Next LT Pro" panose="020B0504020202020204" pitchFamily="34" charset="-18"/>
              </a:rPr>
              <a:t>.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hr-HR" sz="2000" i="1" dirty="0">
                <a:solidFill>
                  <a:srgbClr val="C00000"/>
                </a:solidFill>
                <a:latin typeface="Avenir Next LT Pro" panose="020B0504020202020204" pitchFamily="34" charset="-18"/>
              </a:rPr>
              <a:t>PHIL</a:t>
            </a:r>
          </a:p>
        </p:txBody>
      </p:sp>
    </p:spTree>
    <p:extLst>
      <p:ext uri="{BB962C8B-B14F-4D97-AF65-F5344CB8AC3E}">
        <p14:creationId xmlns:p14="http://schemas.microsoft.com/office/powerpoint/2010/main" val="2443272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359</Words>
  <Application>Microsoft Office PowerPoint</Application>
  <PresentationFormat>Widescreen</PresentationFormat>
  <Paragraphs>98</Paragraphs>
  <Slides>18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Avenir Next LT Pro</vt:lpstr>
      <vt:lpstr>Calibri</vt:lpstr>
      <vt:lpstr>Calibri Light</vt:lpstr>
      <vt:lpstr>Tema sustava Office</vt:lpstr>
      <vt:lpstr>UNIT 1;  With you from the start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NEXT OF KIN</dc:title>
  <dc:creator>Siniša Vuksan</dc:creator>
  <cp:lastModifiedBy>Sanja Ivoš</cp:lastModifiedBy>
  <cp:revision>35</cp:revision>
  <dcterms:created xsi:type="dcterms:W3CDTF">2020-09-12T11:20:19Z</dcterms:created>
  <dcterms:modified xsi:type="dcterms:W3CDTF">2022-09-04T18:05:20Z</dcterms:modified>
</cp:coreProperties>
</file>